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5"/>
  </p:handoutMasterIdLst>
  <p:sldIdLst>
    <p:sldId id="289" r:id="rId3"/>
    <p:sldId id="293" r:id="rId5"/>
    <p:sldId id="259" r:id="rId6"/>
    <p:sldId id="296" r:id="rId7"/>
    <p:sldId id="298" r:id="rId8"/>
    <p:sldId id="305" r:id="rId9"/>
    <p:sldId id="300" r:id="rId10"/>
    <p:sldId id="299" r:id="rId11"/>
    <p:sldId id="301" r:id="rId12"/>
    <p:sldId id="302" r:id="rId13"/>
    <p:sldId id="303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464C"/>
    <a:srgbClr val="F27275"/>
    <a:srgbClr val="44546A"/>
    <a:srgbClr val="F16267"/>
    <a:srgbClr val="FDF7F7"/>
    <a:srgbClr val="1A1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0" autoAdjust="0"/>
    <p:restoredTop sz="93890" autoAdjust="0"/>
  </p:normalViewPr>
  <p:slideViewPr>
    <p:cSldViewPr snapToGrid="0" showGuides="1">
      <p:cViewPr>
        <p:scale>
          <a:sx n="68" d="100"/>
          <a:sy n="68" d="100"/>
        </p:scale>
        <p:origin x="1406" y="350"/>
      </p:cViewPr>
      <p:guideLst>
        <p:guide orient="horz" pos="2191"/>
        <p:guide pos="380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0896EE-C7AC-4678-AE7F-BEBB864225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4B6F4-AC22-40EE-9031-0DBFCAE3CC4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7E6F0-DBCC-49DA-B3CC-4BBDB0CA33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118D8-2021-4034-9AAA-DF79F864B3E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7530051" cy="6858000"/>
          </a:xfrm>
          <a:custGeom>
            <a:avLst/>
            <a:gdLst>
              <a:gd name="connsiteX0" fmla="*/ 0 w 7530051"/>
              <a:gd name="connsiteY0" fmla="*/ 0 h 6858000"/>
              <a:gd name="connsiteX1" fmla="*/ 1755392 w 7530051"/>
              <a:gd name="connsiteY1" fmla="*/ 0 h 6858000"/>
              <a:gd name="connsiteX2" fmla="*/ 7530051 w 7530051"/>
              <a:gd name="connsiteY2" fmla="*/ 6858000 h 6858000"/>
              <a:gd name="connsiteX3" fmla="*/ 0 w 753005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0051" h="6858000">
                <a:moveTo>
                  <a:pt x="0" y="0"/>
                </a:moveTo>
                <a:lnTo>
                  <a:pt x="1755392" y="0"/>
                </a:lnTo>
                <a:lnTo>
                  <a:pt x="753005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1967956" y="3413032"/>
            <a:ext cx="1008112" cy="1008112"/>
          </a:xfrm>
          <a:custGeom>
            <a:avLst/>
            <a:gdLst>
              <a:gd name="connsiteX0" fmla="*/ 504056 w 1008112"/>
              <a:gd name="connsiteY0" fmla="*/ 0 h 1008112"/>
              <a:gd name="connsiteX1" fmla="*/ 1008112 w 1008112"/>
              <a:gd name="connsiteY1" fmla="*/ 504056 h 1008112"/>
              <a:gd name="connsiteX2" fmla="*/ 504056 w 1008112"/>
              <a:gd name="connsiteY2" fmla="*/ 1008112 h 1008112"/>
              <a:gd name="connsiteX3" fmla="*/ 0 w 1008112"/>
              <a:gd name="connsiteY3" fmla="*/ 504056 h 1008112"/>
              <a:gd name="connsiteX4" fmla="*/ 504056 w 1008112"/>
              <a:gd name="connsiteY4" fmla="*/ 0 h 100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112" h="1008112">
                <a:moveTo>
                  <a:pt x="504056" y="0"/>
                </a:moveTo>
                <a:cubicBezTo>
                  <a:pt x="782438" y="0"/>
                  <a:pt x="1008112" y="225674"/>
                  <a:pt x="1008112" y="504056"/>
                </a:cubicBezTo>
                <a:cubicBezTo>
                  <a:pt x="1008112" y="782438"/>
                  <a:pt x="782438" y="1008112"/>
                  <a:pt x="504056" y="1008112"/>
                </a:cubicBezTo>
                <a:cubicBezTo>
                  <a:pt x="225674" y="1008112"/>
                  <a:pt x="0" y="782438"/>
                  <a:pt x="0" y="504056"/>
                </a:cubicBezTo>
                <a:cubicBezTo>
                  <a:pt x="0" y="225674"/>
                  <a:pt x="225674" y="0"/>
                  <a:pt x="504056" y="0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5575793" y="3413032"/>
            <a:ext cx="1008112" cy="1008112"/>
          </a:xfrm>
          <a:custGeom>
            <a:avLst/>
            <a:gdLst>
              <a:gd name="connsiteX0" fmla="*/ 504056 w 1008112"/>
              <a:gd name="connsiteY0" fmla="*/ 0 h 1008112"/>
              <a:gd name="connsiteX1" fmla="*/ 1008112 w 1008112"/>
              <a:gd name="connsiteY1" fmla="*/ 504056 h 1008112"/>
              <a:gd name="connsiteX2" fmla="*/ 504056 w 1008112"/>
              <a:gd name="connsiteY2" fmla="*/ 1008112 h 1008112"/>
              <a:gd name="connsiteX3" fmla="*/ 0 w 1008112"/>
              <a:gd name="connsiteY3" fmla="*/ 504056 h 1008112"/>
              <a:gd name="connsiteX4" fmla="*/ 504056 w 1008112"/>
              <a:gd name="connsiteY4" fmla="*/ 0 h 100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112" h="1008112">
                <a:moveTo>
                  <a:pt x="504056" y="0"/>
                </a:moveTo>
                <a:cubicBezTo>
                  <a:pt x="782438" y="0"/>
                  <a:pt x="1008112" y="225674"/>
                  <a:pt x="1008112" y="504056"/>
                </a:cubicBezTo>
                <a:cubicBezTo>
                  <a:pt x="1008112" y="782438"/>
                  <a:pt x="782438" y="1008112"/>
                  <a:pt x="504056" y="1008112"/>
                </a:cubicBezTo>
                <a:cubicBezTo>
                  <a:pt x="225674" y="1008112"/>
                  <a:pt x="0" y="782438"/>
                  <a:pt x="0" y="504056"/>
                </a:cubicBezTo>
                <a:cubicBezTo>
                  <a:pt x="0" y="225674"/>
                  <a:pt x="225674" y="0"/>
                  <a:pt x="504056" y="0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9215931" y="3413032"/>
            <a:ext cx="1008112" cy="1008112"/>
          </a:xfrm>
          <a:custGeom>
            <a:avLst/>
            <a:gdLst>
              <a:gd name="connsiteX0" fmla="*/ 504056 w 1008112"/>
              <a:gd name="connsiteY0" fmla="*/ 0 h 1008112"/>
              <a:gd name="connsiteX1" fmla="*/ 1008112 w 1008112"/>
              <a:gd name="connsiteY1" fmla="*/ 504056 h 1008112"/>
              <a:gd name="connsiteX2" fmla="*/ 504056 w 1008112"/>
              <a:gd name="connsiteY2" fmla="*/ 1008112 h 1008112"/>
              <a:gd name="connsiteX3" fmla="*/ 0 w 1008112"/>
              <a:gd name="connsiteY3" fmla="*/ 504056 h 1008112"/>
              <a:gd name="connsiteX4" fmla="*/ 504056 w 1008112"/>
              <a:gd name="connsiteY4" fmla="*/ 0 h 100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112" h="1008112">
                <a:moveTo>
                  <a:pt x="504056" y="0"/>
                </a:moveTo>
                <a:cubicBezTo>
                  <a:pt x="782438" y="0"/>
                  <a:pt x="1008112" y="225674"/>
                  <a:pt x="1008112" y="504056"/>
                </a:cubicBezTo>
                <a:cubicBezTo>
                  <a:pt x="1008112" y="782438"/>
                  <a:pt x="782438" y="1008112"/>
                  <a:pt x="504056" y="1008112"/>
                </a:cubicBezTo>
                <a:cubicBezTo>
                  <a:pt x="225674" y="1008112"/>
                  <a:pt x="0" y="782438"/>
                  <a:pt x="0" y="504056"/>
                </a:cubicBezTo>
                <a:cubicBezTo>
                  <a:pt x="0" y="225674"/>
                  <a:pt x="225674" y="0"/>
                  <a:pt x="504056" y="0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3352286" y="2107431"/>
            <a:ext cx="2465518" cy="2459823"/>
          </a:xfrm>
          <a:custGeom>
            <a:avLst/>
            <a:gdLst>
              <a:gd name="connsiteX0" fmla="*/ 1231810 w 2465518"/>
              <a:gd name="connsiteY0" fmla="*/ 0 h 2459823"/>
              <a:gd name="connsiteX1" fmla="*/ 2465518 w 2465518"/>
              <a:gd name="connsiteY1" fmla="*/ 1229912 h 2459823"/>
              <a:gd name="connsiteX2" fmla="*/ 1231810 w 2465518"/>
              <a:gd name="connsiteY2" fmla="*/ 2459823 h 2459823"/>
              <a:gd name="connsiteX3" fmla="*/ 0 w 2465518"/>
              <a:gd name="connsiteY3" fmla="*/ 1229912 h 245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5518" h="2459823">
                <a:moveTo>
                  <a:pt x="1231810" y="0"/>
                </a:moveTo>
                <a:lnTo>
                  <a:pt x="2465518" y="1229912"/>
                </a:lnTo>
                <a:lnTo>
                  <a:pt x="1231810" y="2459823"/>
                </a:lnTo>
                <a:lnTo>
                  <a:pt x="0" y="12299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6374198" y="2107431"/>
            <a:ext cx="2465518" cy="2459823"/>
          </a:xfrm>
          <a:custGeom>
            <a:avLst/>
            <a:gdLst>
              <a:gd name="connsiteX0" fmla="*/ 1231810 w 2465518"/>
              <a:gd name="connsiteY0" fmla="*/ 0 h 2459823"/>
              <a:gd name="connsiteX1" fmla="*/ 2465518 w 2465518"/>
              <a:gd name="connsiteY1" fmla="*/ 1229912 h 2459823"/>
              <a:gd name="connsiteX2" fmla="*/ 1231810 w 2465518"/>
              <a:gd name="connsiteY2" fmla="*/ 2459823 h 2459823"/>
              <a:gd name="connsiteX3" fmla="*/ 0 w 2465518"/>
              <a:gd name="connsiteY3" fmla="*/ 1229912 h 245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5518" h="2459823">
                <a:moveTo>
                  <a:pt x="1231810" y="0"/>
                </a:moveTo>
                <a:lnTo>
                  <a:pt x="2465518" y="1229912"/>
                </a:lnTo>
                <a:lnTo>
                  <a:pt x="1231810" y="2459823"/>
                </a:lnTo>
                <a:lnTo>
                  <a:pt x="0" y="12299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438901" cy="6858000"/>
          </a:xfrm>
          <a:custGeom>
            <a:avLst/>
            <a:gdLst>
              <a:gd name="connsiteX0" fmla="*/ 0 w 6438901"/>
              <a:gd name="connsiteY0" fmla="*/ 0 h 6858000"/>
              <a:gd name="connsiteX1" fmla="*/ 6438901 w 6438901"/>
              <a:gd name="connsiteY1" fmla="*/ 0 h 6858000"/>
              <a:gd name="connsiteX2" fmla="*/ 6438901 w 6438901"/>
              <a:gd name="connsiteY2" fmla="*/ 1 h 6858000"/>
              <a:gd name="connsiteX3" fmla="*/ 666751 w 6438901"/>
              <a:gd name="connsiteY3" fmla="*/ 6858000 h 6858000"/>
              <a:gd name="connsiteX4" fmla="*/ 0 w 64389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8901" h="6858000">
                <a:moveTo>
                  <a:pt x="0" y="0"/>
                </a:moveTo>
                <a:lnTo>
                  <a:pt x="6438901" y="0"/>
                </a:lnTo>
                <a:lnTo>
                  <a:pt x="6438901" y="1"/>
                </a:lnTo>
                <a:lnTo>
                  <a:pt x="66675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765176" y="2146300"/>
            <a:ext cx="5216524" cy="2832100"/>
          </a:xfrm>
          <a:custGeom>
            <a:avLst/>
            <a:gdLst>
              <a:gd name="connsiteX0" fmla="*/ 0 w 5038725"/>
              <a:gd name="connsiteY0" fmla="*/ 0 h 2832100"/>
              <a:gd name="connsiteX1" fmla="*/ 5038725 w 5038725"/>
              <a:gd name="connsiteY1" fmla="*/ 0 h 2832100"/>
              <a:gd name="connsiteX2" fmla="*/ 5038725 w 5038725"/>
              <a:gd name="connsiteY2" fmla="*/ 2832100 h 2832100"/>
              <a:gd name="connsiteX3" fmla="*/ 0 w 5038725"/>
              <a:gd name="connsiteY3" fmla="*/ 2832100 h 283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38725" h="2832100">
                <a:moveTo>
                  <a:pt x="0" y="0"/>
                </a:moveTo>
                <a:lnTo>
                  <a:pt x="5038725" y="0"/>
                </a:lnTo>
                <a:lnTo>
                  <a:pt x="5038725" y="2832100"/>
                </a:lnTo>
                <a:lnTo>
                  <a:pt x="0" y="2832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5037306" y="3287032"/>
            <a:ext cx="2117388" cy="2117388"/>
          </a:xfrm>
          <a:custGeom>
            <a:avLst/>
            <a:gdLst>
              <a:gd name="connsiteX0" fmla="*/ 1058694 w 2117388"/>
              <a:gd name="connsiteY0" fmla="*/ 0 h 2117388"/>
              <a:gd name="connsiteX1" fmla="*/ 2117388 w 2117388"/>
              <a:gd name="connsiteY1" fmla="*/ 1058694 h 2117388"/>
              <a:gd name="connsiteX2" fmla="*/ 1058694 w 2117388"/>
              <a:gd name="connsiteY2" fmla="*/ 2117388 h 2117388"/>
              <a:gd name="connsiteX3" fmla="*/ 0 w 2117388"/>
              <a:gd name="connsiteY3" fmla="*/ 1058694 h 2117388"/>
              <a:gd name="connsiteX4" fmla="*/ 1058694 w 2117388"/>
              <a:gd name="connsiteY4" fmla="*/ 0 h 211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7388" h="2117388">
                <a:moveTo>
                  <a:pt x="1058694" y="0"/>
                </a:moveTo>
                <a:cubicBezTo>
                  <a:pt x="1643395" y="0"/>
                  <a:pt x="2117388" y="473993"/>
                  <a:pt x="2117388" y="1058694"/>
                </a:cubicBezTo>
                <a:cubicBezTo>
                  <a:pt x="2117388" y="1643395"/>
                  <a:pt x="1643395" y="2117388"/>
                  <a:pt x="1058694" y="2117388"/>
                </a:cubicBezTo>
                <a:cubicBezTo>
                  <a:pt x="473993" y="2117388"/>
                  <a:pt x="0" y="1643395"/>
                  <a:pt x="0" y="1058694"/>
                </a:cubicBezTo>
                <a:cubicBezTo>
                  <a:pt x="0" y="473993"/>
                  <a:pt x="473993" y="0"/>
                  <a:pt x="10586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877426" y="1232549"/>
            <a:ext cx="4653251" cy="1980000"/>
          </a:xfrm>
          <a:custGeom>
            <a:avLst/>
            <a:gdLst>
              <a:gd name="connsiteX0" fmla="*/ 0 w 4653251"/>
              <a:gd name="connsiteY0" fmla="*/ 0 h 1980000"/>
              <a:gd name="connsiteX1" fmla="*/ 4653251 w 4653251"/>
              <a:gd name="connsiteY1" fmla="*/ 0 h 1980000"/>
              <a:gd name="connsiteX2" fmla="*/ 4653251 w 4653251"/>
              <a:gd name="connsiteY2" fmla="*/ 1980000 h 1980000"/>
              <a:gd name="connsiteX3" fmla="*/ 0 w 4653251"/>
              <a:gd name="connsiteY3" fmla="*/ 1980000 h 19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3251" h="1980000">
                <a:moveTo>
                  <a:pt x="0" y="0"/>
                </a:moveTo>
                <a:lnTo>
                  <a:pt x="4653251" y="0"/>
                </a:lnTo>
                <a:lnTo>
                  <a:pt x="4653251" y="1980000"/>
                </a:lnTo>
                <a:lnTo>
                  <a:pt x="0" y="1980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877426" y="3583106"/>
            <a:ext cx="4653251" cy="1980000"/>
          </a:xfrm>
          <a:custGeom>
            <a:avLst/>
            <a:gdLst>
              <a:gd name="connsiteX0" fmla="*/ 0 w 4653251"/>
              <a:gd name="connsiteY0" fmla="*/ 0 h 1980000"/>
              <a:gd name="connsiteX1" fmla="*/ 4653251 w 4653251"/>
              <a:gd name="connsiteY1" fmla="*/ 0 h 1980000"/>
              <a:gd name="connsiteX2" fmla="*/ 4653251 w 4653251"/>
              <a:gd name="connsiteY2" fmla="*/ 1980000 h 1980000"/>
              <a:gd name="connsiteX3" fmla="*/ 0 w 4653251"/>
              <a:gd name="connsiteY3" fmla="*/ 1980000 h 19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3251" h="1980000">
                <a:moveTo>
                  <a:pt x="0" y="0"/>
                </a:moveTo>
                <a:lnTo>
                  <a:pt x="4653251" y="0"/>
                </a:lnTo>
                <a:lnTo>
                  <a:pt x="4653251" y="1980000"/>
                </a:lnTo>
                <a:lnTo>
                  <a:pt x="0" y="1980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8134728" y="11995154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s (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908675" y="2246601"/>
            <a:ext cx="4648200" cy="29400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874713" y="1869245"/>
            <a:ext cx="2050689" cy="3916435"/>
          </a:xfrm>
          <a:custGeom>
            <a:avLst/>
            <a:gdLst>
              <a:gd name="connsiteX0" fmla="*/ 0 w 2050689"/>
              <a:gd name="connsiteY0" fmla="*/ 0 h 4213412"/>
              <a:gd name="connsiteX1" fmla="*/ 2050689 w 2050689"/>
              <a:gd name="connsiteY1" fmla="*/ 0 h 4213412"/>
              <a:gd name="connsiteX2" fmla="*/ 2050689 w 2050689"/>
              <a:gd name="connsiteY2" fmla="*/ 4213412 h 4213412"/>
              <a:gd name="connsiteX3" fmla="*/ 0 w 2050689"/>
              <a:gd name="connsiteY3" fmla="*/ 4213412 h 4213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689" h="4213412">
                <a:moveTo>
                  <a:pt x="0" y="0"/>
                </a:moveTo>
                <a:lnTo>
                  <a:pt x="2050689" y="0"/>
                </a:lnTo>
                <a:lnTo>
                  <a:pt x="2050689" y="4213412"/>
                </a:lnTo>
                <a:lnTo>
                  <a:pt x="0" y="42134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3390426" y="1869245"/>
            <a:ext cx="2050689" cy="3916435"/>
          </a:xfrm>
          <a:custGeom>
            <a:avLst/>
            <a:gdLst>
              <a:gd name="connsiteX0" fmla="*/ 0 w 2050689"/>
              <a:gd name="connsiteY0" fmla="*/ 0 h 4213412"/>
              <a:gd name="connsiteX1" fmla="*/ 2050689 w 2050689"/>
              <a:gd name="connsiteY1" fmla="*/ 0 h 4213412"/>
              <a:gd name="connsiteX2" fmla="*/ 2050689 w 2050689"/>
              <a:gd name="connsiteY2" fmla="*/ 4213412 h 4213412"/>
              <a:gd name="connsiteX3" fmla="*/ 0 w 2050689"/>
              <a:gd name="connsiteY3" fmla="*/ 4213412 h 4213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689" h="4213412">
                <a:moveTo>
                  <a:pt x="0" y="0"/>
                </a:moveTo>
                <a:lnTo>
                  <a:pt x="2050689" y="0"/>
                </a:lnTo>
                <a:lnTo>
                  <a:pt x="2050689" y="4213412"/>
                </a:lnTo>
                <a:lnTo>
                  <a:pt x="0" y="42134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5906140" y="1869245"/>
            <a:ext cx="2050689" cy="3916435"/>
          </a:xfrm>
          <a:custGeom>
            <a:avLst/>
            <a:gdLst>
              <a:gd name="connsiteX0" fmla="*/ 0 w 2050689"/>
              <a:gd name="connsiteY0" fmla="*/ 0 h 4213412"/>
              <a:gd name="connsiteX1" fmla="*/ 2050689 w 2050689"/>
              <a:gd name="connsiteY1" fmla="*/ 0 h 4213412"/>
              <a:gd name="connsiteX2" fmla="*/ 2050689 w 2050689"/>
              <a:gd name="connsiteY2" fmla="*/ 4213412 h 4213412"/>
              <a:gd name="connsiteX3" fmla="*/ 0 w 2050689"/>
              <a:gd name="connsiteY3" fmla="*/ 4213412 h 4213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689" h="4213412">
                <a:moveTo>
                  <a:pt x="0" y="0"/>
                </a:moveTo>
                <a:lnTo>
                  <a:pt x="2050689" y="0"/>
                </a:lnTo>
                <a:lnTo>
                  <a:pt x="2050689" y="4213412"/>
                </a:lnTo>
                <a:lnTo>
                  <a:pt x="0" y="42134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.xml"/><Relationship Id="rId3" Type="http://schemas.openxmlformats.org/officeDocument/2006/relationships/image" Target="../media/image6.jpeg"/><Relationship Id="rId2" Type="http://schemas.openxmlformats.org/officeDocument/2006/relationships/tags" Target="../tags/tag1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jpe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216107" y="0"/>
            <a:ext cx="5318043" cy="3531244"/>
          </a:xfrm>
          <a:prstGeom prst="rect">
            <a:avLst/>
          </a:prstGeom>
        </p:spPr>
      </p:pic>
      <p:pic>
        <p:nvPicPr>
          <p:cNvPr id="12" name="图片占位符 11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84851" cy="6867356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screen"/>
          <a:srcRect l="-1" t="278" r="313" b="1"/>
          <a:stretch>
            <a:fillRect/>
          </a:stretch>
        </p:blipFill>
        <p:spPr>
          <a:xfrm>
            <a:off x="0" y="-40000"/>
            <a:ext cx="12192000" cy="6858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588477" y="2885449"/>
            <a:ext cx="7530051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defRPr/>
            </a:pPr>
            <a:r>
              <a:rPr lang="zh-CN" altLang="zh-CN" sz="4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编辑标题</a:t>
            </a:r>
            <a:endParaRPr lang="zh-CN" altLang="zh-CN" sz="4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53653" y="2949957"/>
            <a:ext cx="6846214" cy="2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0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6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2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68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370619" y="2558003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2400" b="1" dirty="0">
                <a:solidFill>
                  <a:srgbClr val="EE464C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编辑标题</a:t>
            </a:r>
            <a:endParaRPr lang="zh-CN" altLang="zh-CN" sz="2400" b="1" dirty="0">
              <a:solidFill>
                <a:srgbClr val="EE464C"/>
              </a:solidFill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8470951" y="3136951"/>
            <a:ext cx="31877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5"/>
          <p:cNvSpPr txBox="1"/>
          <p:nvPr/>
        </p:nvSpPr>
        <p:spPr>
          <a:xfrm>
            <a:off x="5010540" y="402743"/>
            <a:ext cx="2071396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zh-CN" altLang="en-US" sz="3200" b="1" dirty="0">
                <a:solidFill>
                  <a:prstClr val="black"/>
                </a:solidFill>
              </a:rPr>
              <a:t>编辑标题</a:t>
            </a:r>
            <a:endParaRPr lang="zh-CN" altLang="en-US" sz="3200" b="1" dirty="0">
              <a:solidFill>
                <a:prstClr val="black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 cstate="screen"/>
          <a:srcRect l="54492" t="278" r="313" b="1"/>
          <a:stretch>
            <a:fillRect/>
          </a:stretch>
        </p:blipFill>
        <p:spPr>
          <a:xfrm rot="16200000" flipV="1">
            <a:off x="412697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grpSp>
        <p:nvGrpSpPr>
          <p:cNvPr id="6" name="889f072c-72d8-494a-bc60-0a412885ffb5"/>
          <p:cNvGrpSpPr>
            <a:grpSpLocks noChangeAspect="1"/>
          </p:cNvGrpSpPr>
          <p:nvPr/>
        </p:nvGrpSpPr>
        <p:grpSpPr>
          <a:xfrm>
            <a:off x="1629800" y="2277356"/>
            <a:ext cx="9288000" cy="3006026"/>
            <a:chOff x="719138" y="2071616"/>
            <a:chExt cx="9288000" cy="3006026"/>
          </a:xfrm>
        </p:grpSpPr>
        <p:sp>
          <p:nvSpPr>
            <p:cNvPr id="7" name="椭圆 6"/>
            <p:cNvSpPr/>
            <p:nvPr/>
          </p:nvSpPr>
          <p:spPr>
            <a:xfrm>
              <a:off x="2129203" y="2071616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</a:p>
          </p:txBody>
        </p:sp>
        <p:sp>
          <p:nvSpPr>
            <p:cNvPr id="8" name="任意多边形: 形状 72"/>
            <p:cNvSpPr/>
            <p:nvPr/>
          </p:nvSpPr>
          <p:spPr bwMode="auto">
            <a:xfrm>
              <a:off x="2284145" y="2222691"/>
              <a:ext cx="179973" cy="179973"/>
            </a:xfrm>
            <a:custGeom>
              <a:avLst/>
              <a:gdLst>
                <a:gd name="connsiteX0" fmla="*/ 221853 w 338138"/>
                <a:gd name="connsiteY0" fmla="*/ 169862 h 338138"/>
                <a:gd name="connsiteX1" fmla="*/ 243284 w 338138"/>
                <a:gd name="connsiteY1" fmla="*/ 169862 h 338138"/>
                <a:gd name="connsiteX2" fmla="*/ 254000 w 338138"/>
                <a:gd name="connsiteY2" fmla="*/ 180379 h 338138"/>
                <a:gd name="connsiteX3" fmla="*/ 254000 w 338138"/>
                <a:gd name="connsiteY3" fmla="*/ 243483 h 338138"/>
                <a:gd name="connsiteX4" fmla="*/ 243284 w 338138"/>
                <a:gd name="connsiteY4" fmla="*/ 254000 h 338138"/>
                <a:gd name="connsiteX5" fmla="*/ 221853 w 338138"/>
                <a:gd name="connsiteY5" fmla="*/ 254000 h 338138"/>
                <a:gd name="connsiteX6" fmla="*/ 211137 w 338138"/>
                <a:gd name="connsiteY6" fmla="*/ 243483 h 338138"/>
                <a:gd name="connsiteX7" fmla="*/ 211137 w 338138"/>
                <a:gd name="connsiteY7" fmla="*/ 180379 h 338138"/>
                <a:gd name="connsiteX8" fmla="*/ 221853 w 338138"/>
                <a:gd name="connsiteY8" fmla="*/ 169862 h 338138"/>
                <a:gd name="connsiteX9" fmla="*/ 94853 w 338138"/>
                <a:gd name="connsiteY9" fmla="*/ 127000 h 338138"/>
                <a:gd name="connsiteX10" fmla="*/ 116284 w 338138"/>
                <a:gd name="connsiteY10" fmla="*/ 127000 h 338138"/>
                <a:gd name="connsiteX11" fmla="*/ 127000 w 338138"/>
                <a:gd name="connsiteY11" fmla="*/ 137583 h 338138"/>
                <a:gd name="connsiteX12" fmla="*/ 127000 w 338138"/>
                <a:gd name="connsiteY12" fmla="*/ 243417 h 338138"/>
                <a:gd name="connsiteX13" fmla="*/ 116284 w 338138"/>
                <a:gd name="connsiteY13" fmla="*/ 254000 h 338138"/>
                <a:gd name="connsiteX14" fmla="*/ 94853 w 338138"/>
                <a:gd name="connsiteY14" fmla="*/ 254000 h 338138"/>
                <a:gd name="connsiteX15" fmla="*/ 84137 w 338138"/>
                <a:gd name="connsiteY15" fmla="*/ 243417 h 338138"/>
                <a:gd name="connsiteX16" fmla="*/ 84137 w 338138"/>
                <a:gd name="connsiteY16" fmla="*/ 137583 h 338138"/>
                <a:gd name="connsiteX17" fmla="*/ 94853 w 338138"/>
                <a:gd name="connsiteY17" fmla="*/ 127000 h 338138"/>
                <a:gd name="connsiteX18" fmla="*/ 285353 w 338138"/>
                <a:gd name="connsiteY18" fmla="*/ 85725 h 338138"/>
                <a:gd name="connsiteX19" fmla="*/ 306784 w 338138"/>
                <a:gd name="connsiteY19" fmla="*/ 85725 h 338138"/>
                <a:gd name="connsiteX20" fmla="*/ 317500 w 338138"/>
                <a:gd name="connsiteY20" fmla="*/ 96242 h 338138"/>
                <a:gd name="connsiteX21" fmla="*/ 317500 w 338138"/>
                <a:gd name="connsiteY21" fmla="*/ 243483 h 338138"/>
                <a:gd name="connsiteX22" fmla="*/ 306784 w 338138"/>
                <a:gd name="connsiteY22" fmla="*/ 254000 h 338138"/>
                <a:gd name="connsiteX23" fmla="*/ 285353 w 338138"/>
                <a:gd name="connsiteY23" fmla="*/ 254000 h 338138"/>
                <a:gd name="connsiteX24" fmla="*/ 274637 w 338138"/>
                <a:gd name="connsiteY24" fmla="*/ 243483 h 338138"/>
                <a:gd name="connsiteX25" fmla="*/ 274637 w 338138"/>
                <a:gd name="connsiteY25" fmla="*/ 96242 h 338138"/>
                <a:gd name="connsiteX26" fmla="*/ 285353 w 338138"/>
                <a:gd name="connsiteY26" fmla="*/ 85725 h 338138"/>
                <a:gd name="connsiteX27" fmla="*/ 158353 w 338138"/>
                <a:gd name="connsiteY27" fmla="*/ 42862 h 338138"/>
                <a:gd name="connsiteX28" fmla="*/ 179784 w 338138"/>
                <a:gd name="connsiteY28" fmla="*/ 42862 h 338138"/>
                <a:gd name="connsiteX29" fmla="*/ 190500 w 338138"/>
                <a:gd name="connsiteY29" fmla="*/ 53419 h 338138"/>
                <a:gd name="connsiteX30" fmla="*/ 190500 w 338138"/>
                <a:gd name="connsiteY30" fmla="*/ 243443 h 338138"/>
                <a:gd name="connsiteX31" fmla="*/ 179784 w 338138"/>
                <a:gd name="connsiteY31" fmla="*/ 254000 h 338138"/>
                <a:gd name="connsiteX32" fmla="*/ 158353 w 338138"/>
                <a:gd name="connsiteY32" fmla="*/ 254000 h 338138"/>
                <a:gd name="connsiteX33" fmla="*/ 147637 w 338138"/>
                <a:gd name="connsiteY33" fmla="*/ 243443 h 338138"/>
                <a:gd name="connsiteX34" fmla="*/ 147637 w 338138"/>
                <a:gd name="connsiteY34" fmla="*/ 53419 h 338138"/>
                <a:gd name="connsiteX35" fmla="*/ 158353 w 338138"/>
                <a:gd name="connsiteY35" fmla="*/ 42862 h 338138"/>
                <a:gd name="connsiteX36" fmla="*/ 0 w 338138"/>
                <a:gd name="connsiteY36" fmla="*/ 0 h 338138"/>
                <a:gd name="connsiteX37" fmla="*/ 42267 w 338138"/>
                <a:gd name="connsiteY37" fmla="*/ 0 h 338138"/>
                <a:gd name="connsiteX38" fmla="*/ 42267 w 338138"/>
                <a:gd name="connsiteY38" fmla="*/ 295871 h 338138"/>
                <a:gd name="connsiteX39" fmla="*/ 338138 w 338138"/>
                <a:gd name="connsiteY39" fmla="*/ 295871 h 338138"/>
                <a:gd name="connsiteX40" fmla="*/ 338138 w 338138"/>
                <a:gd name="connsiteY40" fmla="*/ 338138 h 338138"/>
                <a:gd name="connsiteX41" fmla="*/ 21133 w 338138"/>
                <a:gd name="connsiteY41" fmla="*/ 338138 h 338138"/>
                <a:gd name="connsiteX42" fmla="*/ 0 w 338138"/>
                <a:gd name="connsiteY42" fmla="*/ 317005 h 338138"/>
                <a:gd name="connsiteX43" fmla="*/ 0 w 338138"/>
                <a:gd name="connsiteY43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38138" h="338138">
                  <a:moveTo>
                    <a:pt x="221853" y="169862"/>
                  </a:moveTo>
                  <a:cubicBezTo>
                    <a:pt x="221853" y="169862"/>
                    <a:pt x="221853" y="169862"/>
                    <a:pt x="243284" y="169862"/>
                  </a:cubicBezTo>
                  <a:cubicBezTo>
                    <a:pt x="248642" y="169862"/>
                    <a:pt x="254000" y="175121"/>
                    <a:pt x="254000" y="180379"/>
                  </a:cubicBezTo>
                  <a:cubicBezTo>
                    <a:pt x="254000" y="180379"/>
                    <a:pt x="254000" y="180379"/>
                    <a:pt x="254000" y="243483"/>
                  </a:cubicBezTo>
                  <a:cubicBezTo>
                    <a:pt x="254000" y="248742"/>
                    <a:pt x="248642" y="254000"/>
                    <a:pt x="243284" y="254000"/>
                  </a:cubicBezTo>
                  <a:cubicBezTo>
                    <a:pt x="243284" y="254000"/>
                    <a:pt x="243284" y="254000"/>
                    <a:pt x="221853" y="254000"/>
                  </a:cubicBezTo>
                  <a:cubicBezTo>
                    <a:pt x="216495" y="254000"/>
                    <a:pt x="211137" y="248742"/>
                    <a:pt x="211137" y="243483"/>
                  </a:cubicBezTo>
                  <a:cubicBezTo>
                    <a:pt x="211137" y="243483"/>
                    <a:pt x="211137" y="243483"/>
                    <a:pt x="211137" y="180379"/>
                  </a:cubicBezTo>
                  <a:cubicBezTo>
                    <a:pt x="211137" y="175121"/>
                    <a:pt x="216495" y="169862"/>
                    <a:pt x="221853" y="169862"/>
                  </a:cubicBezTo>
                  <a:close/>
                  <a:moveTo>
                    <a:pt x="94853" y="127000"/>
                  </a:moveTo>
                  <a:cubicBezTo>
                    <a:pt x="94853" y="127000"/>
                    <a:pt x="94853" y="127000"/>
                    <a:pt x="116284" y="127000"/>
                  </a:cubicBezTo>
                  <a:cubicBezTo>
                    <a:pt x="121642" y="127000"/>
                    <a:pt x="127000" y="132292"/>
                    <a:pt x="127000" y="137583"/>
                  </a:cubicBezTo>
                  <a:cubicBezTo>
                    <a:pt x="127000" y="137583"/>
                    <a:pt x="127000" y="137583"/>
                    <a:pt x="127000" y="243417"/>
                  </a:cubicBezTo>
                  <a:cubicBezTo>
                    <a:pt x="127000" y="248708"/>
                    <a:pt x="121642" y="254000"/>
                    <a:pt x="116284" y="254000"/>
                  </a:cubicBezTo>
                  <a:cubicBezTo>
                    <a:pt x="116284" y="254000"/>
                    <a:pt x="116284" y="254000"/>
                    <a:pt x="94853" y="254000"/>
                  </a:cubicBezTo>
                  <a:cubicBezTo>
                    <a:pt x="89495" y="254000"/>
                    <a:pt x="84137" y="248708"/>
                    <a:pt x="84137" y="243417"/>
                  </a:cubicBezTo>
                  <a:cubicBezTo>
                    <a:pt x="84137" y="243417"/>
                    <a:pt x="84137" y="243417"/>
                    <a:pt x="84137" y="137583"/>
                  </a:cubicBezTo>
                  <a:cubicBezTo>
                    <a:pt x="84137" y="132292"/>
                    <a:pt x="89495" y="127000"/>
                    <a:pt x="94853" y="127000"/>
                  </a:cubicBezTo>
                  <a:close/>
                  <a:moveTo>
                    <a:pt x="285353" y="85725"/>
                  </a:moveTo>
                  <a:cubicBezTo>
                    <a:pt x="285353" y="85725"/>
                    <a:pt x="285353" y="85725"/>
                    <a:pt x="306784" y="85725"/>
                  </a:cubicBezTo>
                  <a:cubicBezTo>
                    <a:pt x="312142" y="85725"/>
                    <a:pt x="317500" y="90984"/>
                    <a:pt x="317500" y="96242"/>
                  </a:cubicBezTo>
                  <a:cubicBezTo>
                    <a:pt x="317500" y="96242"/>
                    <a:pt x="317500" y="96242"/>
                    <a:pt x="317500" y="243483"/>
                  </a:cubicBezTo>
                  <a:cubicBezTo>
                    <a:pt x="317500" y="248742"/>
                    <a:pt x="312142" y="254000"/>
                    <a:pt x="306784" y="254000"/>
                  </a:cubicBezTo>
                  <a:cubicBezTo>
                    <a:pt x="306784" y="254000"/>
                    <a:pt x="306784" y="254000"/>
                    <a:pt x="285353" y="254000"/>
                  </a:cubicBezTo>
                  <a:cubicBezTo>
                    <a:pt x="279995" y="254000"/>
                    <a:pt x="274637" y="248742"/>
                    <a:pt x="274637" y="243483"/>
                  </a:cubicBezTo>
                  <a:cubicBezTo>
                    <a:pt x="274637" y="243483"/>
                    <a:pt x="274637" y="243483"/>
                    <a:pt x="274637" y="96242"/>
                  </a:cubicBezTo>
                  <a:cubicBezTo>
                    <a:pt x="274637" y="90984"/>
                    <a:pt x="279995" y="85725"/>
                    <a:pt x="285353" y="85725"/>
                  </a:cubicBezTo>
                  <a:close/>
                  <a:moveTo>
                    <a:pt x="158353" y="42862"/>
                  </a:moveTo>
                  <a:cubicBezTo>
                    <a:pt x="158353" y="42862"/>
                    <a:pt x="158353" y="42862"/>
                    <a:pt x="179784" y="42862"/>
                  </a:cubicBezTo>
                  <a:cubicBezTo>
                    <a:pt x="185142" y="42862"/>
                    <a:pt x="190500" y="48140"/>
                    <a:pt x="190500" y="53419"/>
                  </a:cubicBezTo>
                  <a:cubicBezTo>
                    <a:pt x="190500" y="53419"/>
                    <a:pt x="190500" y="53419"/>
                    <a:pt x="190500" y="243443"/>
                  </a:cubicBezTo>
                  <a:cubicBezTo>
                    <a:pt x="190500" y="248722"/>
                    <a:pt x="185142" y="254000"/>
                    <a:pt x="179784" y="254000"/>
                  </a:cubicBezTo>
                  <a:cubicBezTo>
                    <a:pt x="179784" y="254000"/>
                    <a:pt x="179784" y="254000"/>
                    <a:pt x="158353" y="254000"/>
                  </a:cubicBezTo>
                  <a:cubicBezTo>
                    <a:pt x="152995" y="254000"/>
                    <a:pt x="147637" y="248722"/>
                    <a:pt x="147637" y="243443"/>
                  </a:cubicBezTo>
                  <a:cubicBezTo>
                    <a:pt x="147637" y="243443"/>
                    <a:pt x="147637" y="243443"/>
                    <a:pt x="147637" y="53419"/>
                  </a:cubicBezTo>
                  <a:cubicBezTo>
                    <a:pt x="147637" y="48140"/>
                    <a:pt x="152995" y="42862"/>
                    <a:pt x="158353" y="42862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42267" y="0"/>
                  </a:cubicBezTo>
                  <a:cubicBezTo>
                    <a:pt x="42267" y="0"/>
                    <a:pt x="42267" y="0"/>
                    <a:pt x="42267" y="295871"/>
                  </a:cubicBezTo>
                  <a:lnTo>
                    <a:pt x="338138" y="295871"/>
                  </a:lnTo>
                  <a:cubicBezTo>
                    <a:pt x="338138" y="295871"/>
                    <a:pt x="338138" y="295871"/>
                    <a:pt x="338138" y="338138"/>
                  </a:cubicBezTo>
                  <a:cubicBezTo>
                    <a:pt x="338138" y="338138"/>
                    <a:pt x="338138" y="338138"/>
                    <a:pt x="21133" y="338138"/>
                  </a:cubicBezTo>
                  <a:cubicBezTo>
                    <a:pt x="9246" y="338138"/>
                    <a:pt x="0" y="328892"/>
                    <a:pt x="0" y="317005"/>
                  </a:cubicBezTo>
                  <a:cubicBezTo>
                    <a:pt x="0" y="317005"/>
                    <a:pt x="0" y="31700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p>
              <a:pPr algn="ctr"/>
            </a:p>
          </p:txBody>
        </p:sp>
        <p:sp>
          <p:nvSpPr>
            <p:cNvPr id="9" name="椭圆 8"/>
            <p:cNvSpPr/>
            <p:nvPr/>
          </p:nvSpPr>
          <p:spPr>
            <a:xfrm>
              <a:off x="4963683" y="2071616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</a:p>
          </p:txBody>
        </p:sp>
        <p:sp>
          <p:nvSpPr>
            <p:cNvPr id="10" name="任意多边形: 形状 157"/>
            <p:cNvSpPr/>
            <p:nvPr/>
          </p:nvSpPr>
          <p:spPr bwMode="auto">
            <a:xfrm>
              <a:off x="5118625" y="2226858"/>
              <a:ext cx="179973" cy="171639"/>
            </a:xfrm>
            <a:custGeom>
              <a:avLst/>
              <a:gdLst>
                <a:gd name="connsiteX0" fmla="*/ 315778 w 607639"/>
                <a:gd name="connsiteY0" fmla="*/ 173080 h 579502"/>
                <a:gd name="connsiteX1" fmla="*/ 315778 w 607639"/>
                <a:gd name="connsiteY1" fmla="*/ 266058 h 579502"/>
                <a:gd name="connsiteX2" fmla="*/ 303493 w 607639"/>
                <a:gd name="connsiteY2" fmla="*/ 278325 h 579502"/>
                <a:gd name="connsiteX3" fmla="*/ 210375 w 607639"/>
                <a:gd name="connsiteY3" fmla="*/ 278325 h 579502"/>
                <a:gd name="connsiteX4" fmla="*/ 303493 w 607639"/>
                <a:gd name="connsiteY4" fmla="*/ 359925 h 579502"/>
                <a:gd name="connsiteX5" fmla="*/ 397500 w 607639"/>
                <a:gd name="connsiteY5" fmla="*/ 266058 h 579502"/>
                <a:gd name="connsiteX6" fmla="*/ 315778 w 607639"/>
                <a:gd name="connsiteY6" fmla="*/ 173080 h 579502"/>
                <a:gd name="connsiteX7" fmla="*/ 249814 w 607639"/>
                <a:gd name="connsiteY7" fmla="*/ 160816 h 579502"/>
                <a:gd name="connsiteX8" fmla="*/ 198110 w 607639"/>
                <a:gd name="connsiteY8" fmla="*/ 212449 h 579502"/>
                <a:gd name="connsiteX9" fmla="*/ 249814 w 607639"/>
                <a:gd name="connsiteY9" fmla="*/ 212449 h 579502"/>
                <a:gd name="connsiteX10" fmla="*/ 303493 w 607639"/>
                <a:gd name="connsiteY10" fmla="*/ 147835 h 579502"/>
                <a:gd name="connsiteX11" fmla="*/ 421981 w 607639"/>
                <a:gd name="connsiteY11" fmla="*/ 266058 h 579502"/>
                <a:gd name="connsiteX12" fmla="*/ 303493 w 607639"/>
                <a:gd name="connsiteY12" fmla="*/ 384370 h 579502"/>
                <a:gd name="connsiteX13" fmla="*/ 185093 w 607639"/>
                <a:gd name="connsiteY13" fmla="*/ 266058 h 579502"/>
                <a:gd name="connsiteX14" fmla="*/ 197289 w 607639"/>
                <a:gd name="connsiteY14" fmla="*/ 253880 h 579502"/>
                <a:gd name="connsiteX15" fmla="*/ 291297 w 607639"/>
                <a:gd name="connsiteY15" fmla="*/ 253880 h 579502"/>
                <a:gd name="connsiteX16" fmla="*/ 291297 w 607639"/>
                <a:gd name="connsiteY16" fmla="*/ 160013 h 579502"/>
                <a:gd name="connsiteX17" fmla="*/ 303493 w 607639"/>
                <a:gd name="connsiteY17" fmla="*/ 147835 h 579502"/>
                <a:gd name="connsiteX18" fmla="*/ 262095 w 607639"/>
                <a:gd name="connsiteY18" fmla="*/ 135133 h 579502"/>
                <a:gd name="connsiteX19" fmla="*/ 274287 w 607639"/>
                <a:gd name="connsiteY19" fmla="*/ 147397 h 579502"/>
                <a:gd name="connsiteX20" fmla="*/ 274287 w 607639"/>
                <a:gd name="connsiteY20" fmla="*/ 224713 h 579502"/>
                <a:gd name="connsiteX21" fmla="*/ 262095 w 607639"/>
                <a:gd name="connsiteY21" fmla="*/ 236888 h 579502"/>
                <a:gd name="connsiteX22" fmla="*/ 184672 w 607639"/>
                <a:gd name="connsiteY22" fmla="*/ 236888 h 579502"/>
                <a:gd name="connsiteX23" fmla="*/ 172391 w 607639"/>
                <a:gd name="connsiteY23" fmla="*/ 224713 h 579502"/>
                <a:gd name="connsiteX24" fmla="*/ 262095 w 607639"/>
                <a:gd name="connsiteY24" fmla="*/ 135133 h 579502"/>
                <a:gd name="connsiteX25" fmla="*/ 58120 w 607639"/>
                <a:gd name="connsiteY25" fmla="*/ 108514 h 579502"/>
                <a:gd name="connsiteX26" fmla="*/ 58120 w 607639"/>
                <a:gd name="connsiteY26" fmla="*/ 413970 h 579502"/>
                <a:gd name="connsiteX27" fmla="*/ 549430 w 607639"/>
                <a:gd name="connsiteY27" fmla="*/ 413970 h 579502"/>
                <a:gd name="connsiteX28" fmla="*/ 549430 w 607639"/>
                <a:gd name="connsiteY28" fmla="*/ 108514 h 579502"/>
                <a:gd name="connsiteX29" fmla="*/ 27236 w 607639"/>
                <a:gd name="connsiteY29" fmla="*/ 56079 h 579502"/>
                <a:gd name="connsiteX30" fmla="*/ 27236 w 607639"/>
                <a:gd name="connsiteY30" fmla="*/ 81319 h 579502"/>
                <a:gd name="connsiteX31" fmla="*/ 580403 w 607639"/>
                <a:gd name="connsiteY31" fmla="*/ 81319 h 579502"/>
                <a:gd name="connsiteX32" fmla="*/ 580403 w 607639"/>
                <a:gd name="connsiteY32" fmla="*/ 56079 h 579502"/>
                <a:gd name="connsiteX33" fmla="*/ 303775 w 607639"/>
                <a:gd name="connsiteY33" fmla="*/ 0 h 579502"/>
                <a:gd name="connsiteX34" fmla="*/ 317393 w 607639"/>
                <a:gd name="connsiteY34" fmla="*/ 13597 h 579502"/>
                <a:gd name="connsiteX35" fmla="*/ 317393 w 607639"/>
                <a:gd name="connsiteY35" fmla="*/ 28884 h 579502"/>
                <a:gd name="connsiteX36" fmla="*/ 580403 w 607639"/>
                <a:gd name="connsiteY36" fmla="*/ 28884 h 579502"/>
                <a:gd name="connsiteX37" fmla="*/ 607639 w 607639"/>
                <a:gd name="connsiteY37" fmla="*/ 56079 h 579502"/>
                <a:gd name="connsiteX38" fmla="*/ 607639 w 607639"/>
                <a:gd name="connsiteY38" fmla="*/ 81319 h 579502"/>
                <a:gd name="connsiteX39" fmla="*/ 580403 w 607639"/>
                <a:gd name="connsiteY39" fmla="*/ 108514 h 579502"/>
                <a:gd name="connsiteX40" fmla="*/ 576665 w 607639"/>
                <a:gd name="connsiteY40" fmla="*/ 108514 h 579502"/>
                <a:gd name="connsiteX41" fmla="*/ 576665 w 607639"/>
                <a:gd name="connsiteY41" fmla="*/ 413970 h 579502"/>
                <a:gd name="connsiteX42" fmla="*/ 549430 w 607639"/>
                <a:gd name="connsiteY42" fmla="*/ 441165 h 579502"/>
                <a:gd name="connsiteX43" fmla="*/ 317393 w 607639"/>
                <a:gd name="connsiteY43" fmla="*/ 441165 h 579502"/>
                <a:gd name="connsiteX44" fmla="*/ 317393 w 607639"/>
                <a:gd name="connsiteY44" fmla="*/ 481069 h 579502"/>
                <a:gd name="connsiteX45" fmla="*/ 418236 w 607639"/>
                <a:gd name="connsiteY45" fmla="*/ 554923 h 579502"/>
                <a:gd name="connsiteX46" fmla="*/ 421173 w 607639"/>
                <a:gd name="connsiteY46" fmla="*/ 573942 h 579502"/>
                <a:gd name="connsiteX47" fmla="*/ 410225 w 607639"/>
                <a:gd name="connsiteY47" fmla="*/ 579452 h 579502"/>
                <a:gd name="connsiteX48" fmla="*/ 402215 w 607639"/>
                <a:gd name="connsiteY48" fmla="*/ 576874 h 579502"/>
                <a:gd name="connsiteX49" fmla="*/ 317393 w 607639"/>
                <a:gd name="connsiteY49" fmla="*/ 514752 h 579502"/>
                <a:gd name="connsiteX50" fmla="*/ 317393 w 607639"/>
                <a:gd name="connsiteY50" fmla="*/ 565854 h 579502"/>
                <a:gd name="connsiteX51" fmla="*/ 303775 w 607639"/>
                <a:gd name="connsiteY51" fmla="*/ 579452 h 579502"/>
                <a:gd name="connsiteX52" fmla="*/ 290157 w 607639"/>
                <a:gd name="connsiteY52" fmla="*/ 565854 h 579502"/>
                <a:gd name="connsiteX53" fmla="*/ 290157 w 607639"/>
                <a:gd name="connsiteY53" fmla="*/ 514752 h 579502"/>
                <a:gd name="connsiteX54" fmla="*/ 205424 w 607639"/>
                <a:gd name="connsiteY54" fmla="*/ 576874 h 579502"/>
                <a:gd name="connsiteX55" fmla="*/ 186377 w 607639"/>
                <a:gd name="connsiteY55" fmla="*/ 573942 h 579502"/>
                <a:gd name="connsiteX56" fmla="*/ 189314 w 607639"/>
                <a:gd name="connsiteY56" fmla="*/ 554923 h 579502"/>
                <a:gd name="connsiteX57" fmla="*/ 290157 w 607639"/>
                <a:gd name="connsiteY57" fmla="*/ 481069 h 579502"/>
                <a:gd name="connsiteX58" fmla="*/ 290157 w 607639"/>
                <a:gd name="connsiteY58" fmla="*/ 441165 h 579502"/>
                <a:gd name="connsiteX59" fmla="*/ 58120 w 607639"/>
                <a:gd name="connsiteY59" fmla="*/ 441165 h 579502"/>
                <a:gd name="connsiteX60" fmla="*/ 30885 w 607639"/>
                <a:gd name="connsiteY60" fmla="*/ 413970 h 579502"/>
                <a:gd name="connsiteX61" fmla="*/ 30885 w 607639"/>
                <a:gd name="connsiteY61" fmla="*/ 108514 h 579502"/>
                <a:gd name="connsiteX62" fmla="*/ 27236 w 607639"/>
                <a:gd name="connsiteY62" fmla="*/ 108514 h 579502"/>
                <a:gd name="connsiteX63" fmla="*/ 0 w 607639"/>
                <a:gd name="connsiteY63" fmla="*/ 81319 h 579502"/>
                <a:gd name="connsiteX64" fmla="*/ 0 w 607639"/>
                <a:gd name="connsiteY64" fmla="*/ 56079 h 579502"/>
                <a:gd name="connsiteX65" fmla="*/ 27236 w 607639"/>
                <a:gd name="connsiteY65" fmla="*/ 28884 h 579502"/>
                <a:gd name="connsiteX66" fmla="*/ 290157 w 607639"/>
                <a:gd name="connsiteY66" fmla="*/ 28884 h 579502"/>
                <a:gd name="connsiteX67" fmla="*/ 290157 w 607639"/>
                <a:gd name="connsiteY67" fmla="*/ 13597 h 579502"/>
                <a:gd name="connsiteX68" fmla="*/ 303775 w 607639"/>
                <a:gd name="connsiteY68" fmla="*/ 0 h 5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607639" h="579502">
                  <a:moveTo>
                    <a:pt x="315778" y="173080"/>
                  </a:moveTo>
                  <a:lnTo>
                    <a:pt x="315778" y="266058"/>
                  </a:lnTo>
                  <a:cubicBezTo>
                    <a:pt x="315778" y="272814"/>
                    <a:pt x="310258" y="278325"/>
                    <a:pt x="303493" y="278325"/>
                  </a:cubicBezTo>
                  <a:lnTo>
                    <a:pt x="210375" y="278325"/>
                  </a:lnTo>
                  <a:cubicBezTo>
                    <a:pt x="216429" y="324281"/>
                    <a:pt x="255866" y="359925"/>
                    <a:pt x="303493" y="359925"/>
                  </a:cubicBezTo>
                  <a:cubicBezTo>
                    <a:pt x="355303" y="359925"/>
                    <a:pt x="397500" y="317792"/>
                    <a:pt x="397500" y="266058"/>
                  </a:cubicBezTo>
                  <a:cubicBezTo>
                    <a:pt x="397500" y="218502"/>
                    <a:pt x="361802" y="179124"/>
                    <a:pt x="315778" y="173080"/>
                  </a:cubicBezTo>
                  <a:close/>
                  <a:moveTo>
                    <a:pt x="249814" y="160816"/>
                  </a:moveTo>
                  <a:cubicBezTo>
                    <a:pt x="223740" y="165793"/>
                    <a:pt x="203093" y="186410"/>
                    <a:pt x="198110" y="212449"/>
                  </a:cubicBezTo>
                  <a:lnTo>
                    <a:pt x="249814" y="212449"/>
                  </a:lnTo>
                  <a:close/>
                  <a:moveTo>
                    <a:pt x="303493" y="147835"/>
                  </a:moveTo>
                  <a:cubicBezTo>
                    <a:pt x="368835" y="147835"/>
                    <a:pt x="421981" y="200902"/>
                    <a:pt x="421981" y="266058"/>
                  </a:cubicBezTo>
                  <a:cubicBezTo>
                    <a:pt x="421981" y="331303"/>
                    <a:pt x="368835" y="384370"/>
                    <a:pt x="303493" y="384370"/>
                  </a:cubicBezTo>
                  <a:cubicBezTo>
                    <a:pt x="238239" y="384370"/>
                    <a:pt x="185093" y="331303"/>
                    <a:pt x="185093" y="266058"/>
                  </a:cubicBezTo>
                  <a:cubicBezTo>
                    <a:pt x="185093" y="259303"/>
                    <a:pt x="190523" y="253880"/>
                    <a:pt x="197289" y="253880"/>
                  </a:cubicBezTo>
                  <a:lnTo>
                    <a:pt x="291297" y="253880"/>
                  </a:lnTo>
                  <a:lnTo>
                    <a:pt x="291297" y="160013"/>
                  </a:lnTo>
                  <a:cubicBezTo>
                    <a:pt x="291297" y="153257"/>
                    <a:pt x="296727" y="147835"/>
                    <a:pt x="303493" y="147835"/>
                  </a:cubicBezTo>
                  <a:close/>
                  <a:moveTo>
                    <a:pt x="262095" y="135133"/>
                  </a:moveTo>
                  <a:cubicBezTo>
                    <a:pt x="268859" y="135133"/>
                    <a:pt x="274287" y="140643"/>
                    <a:pt x="274287" y="147397"/>
                  </a:cubicBezTo>
                  <a:lnTo>
                    <a:pt x="274287" y="224713"/>
                  </a:lnTo>
                  <a:cubicBezTo>
                    <a:pt x="274287" y="231467"/>
                    <a:pt x="268859" y="236888"/>
                    <a:pt x="262095" y="236888"/>
                  </a:cubicBezTo>
                  <a:lnTo>
                    <a:pt x="184672" y="236888"/>
                  </a:lnTo>
                  <a:cubicBezTo>
                    <a:pt x="177909" y="236888"/>
                    <a:pt x="172391" y="231467"/>
                    <a:pt x="172391" y="224713"/>
                  </a:cubicBezTo>
                  <a:cubicBezTo>
                    <a:pt x="172391" y="175302"/>
                    <a:pt x="212616" y="135133"/>
                    <a:pt x="262095" y="135133"/>
                  </a:cubicBezTo>
                  <a:close/>
                  <a:moveTo>
                    <a:pt x="58120" y="108514"/>
                  </a:moveTo>
                  <a:lnTo>
                    <a:pt x="58120" y="413970"/>
                  </a:lnTo>
                  <a:lnTo>
                    <a:pt x="549430" y="413970"/>
                  </a:lnTo>
                  <a:lnTo>
                    <a:pt x="549430" y="108514"/>
                  </a:lnTo>
                  <a:close/>
                  <a:moveTo>
                    <a:pt x="27236" y="56079"/>
                  </a:moveTo>
                  <a:lnTo>
                    <a:pt x="27236" y="81319"/>
                  </a:lnTo>
                  <a:lnTo>
                    <a:pt x="580403" y="81319"/>
                  </a:lnTo>
                  <a:lnTo>
                    <a:pt x="580403" y="56079"/>
                  </a:lnTo>
                  <a:close/>
                  <a:moveTo>
                    <a:pt x="303775" y="0"/>
                  </a:moveTo>
                  <a:cubicBezTo>
                    <a:pt x="311341" y="0"/>
                    <a:pt x="317393" y="6132"/>
                    <a:pt x="317393" y="13597"/>
                  </a:cubicBezTo>
                  <a:lnTo>
                    <a:pt x="317393" y="28884"/>
                  </a:lnTo>
                  <a:lnTo>
                    <a:pt x="580403" y="28884"/>
                  </a:lnTo>
                  <a:cubicBezTo>
                    <a:pt x="595356" y="28884"/>
                    <a:pt x="607639" y="41148"/>
                    <a:pt x="607639" y="56079"/>
                  </a:cubicBezTo>
                  <a:lnTo>
                    <a:pt x="607639" y="81319"/>
                  </a:lnTo>
                  <a:cubicBezTo>
                    <a:pt x="607639" y="96338"/>
                    <a:pt x="595356" y="108514"/>
                    <a:pt x="580403" y="108514"/>
                  </a:cubicBezTo>
                  <a:lnTo>
                    <a:pt x="576665" y="108514"/>
                  </a:lnTo>
                  <a:lnTo>
                    <a:pt x="576665" y="413970"/>
                  </a:lnTo>
                  <a:cubicBezTo>
                    <a:pt x="576665" y="428990"/>
                    <a:pt x="564472" y="441165"/>
                    <a:pt x="549430" y="441165"/>
                  </a:cubicBezTo>
                  <a:lnTo>
                    <a:pt x="317393" y="441165"/>
                  </a:lnTo>
                  <a:lnTo>
                    <a:pt x="317393" y="481069"/>
                  </a:lnTo>
                  <a:lnTo>
                    <a:pt x="418236" y="554923"/>
                  </a:lnTo>
                  <a:cubicBezTo>
                    <a:pt x="424377" y="559366"/>
                    <a:pt x="425623" y="567898"/>
                    <a:pt x="421173" y="573942"/>
                  </a:cubicBezTo>
                  <a:cubicBezTo>
                    <a:pt x="418503" y="577585"/>
                    <a:pt x="414409" y="579452"/>
                    <a:pt x="410225" y="579452"/>
                  </a:cubicBezTo>
                  <a:cubicBezTo>
                    <a:pt x="407466" y="579452"/>
                    <a:pt x="404618" y="578652"/>
                    <a:pt x="402215" y="576874"/>
                  </a:cubicBezTo>
                  <a:lnTo>
                    <a:pt x="317393" y="514752"/>
                  </a:lnTo>
                  <a:lnTo>
                    <a:pt x="317393" y="565854"/>
                  </a:lnTo>
                  <a:cubicBezTo>
                    <a:pt x="317393" y="573408"/>
                    <a:pt x="311341" y="579452"/>
                    <a:pt x="303775" y="579452"/>
                  </a:cubicBezTo>
                  <a:cubicBezTo>
                    <a:pt x="296299" y="579452"/>
                    <a:pt x="290157" y="573408"/>
                    <a:pt x="290157" y="565854"/>
                  </a:cubicBezTo>
                  <a:lnTo>
                    <a:pt x="290157" y="514752"/>
                  </a:lnTo>
                  <a:lnTo>
                    <a:pt x="205424" y="576874"/>
                  </a:lnTo>
                  <a:cubicBezTo>
                    <a:pt x="199372" y="581318"/>
                    <a:pt x="190827" y="579985"/>
                    <a:pt x="186377" y="573942"/>
                  </a:cubicBezTo>
                  <a:cubicBezTo>
                    <a:pt x="181927" y="567898"/>
                    <a:pt x="183262" y="559366"/>
                    <a:pt x="189314" y="554923"/>
                  </a:cubicBezTo>
                  <a:lnTo>
                    <a:pt x="290157" y="481069"/>
                  </a:lnTo>
                  <a:lnTo>
                    <a:pt x="290157" y="441165"/>
                  </a:lnTo>
                  <a:lnTo>
                    <a:pt x="58120" y="441165"/>
                  </a:lnTo>
                  <a:cubicBezTo>
                    <a:pt x="43167" y="441165"/>
                    <a:pt x="30885" y="428990"/>
                    <a:pt x="30885" y="413970"/>
                  </a:cubicBezTo>
                  <a:lnTo>
                    <a:pt x="30885" y="108514"/>
                  </a:lnTo>
                  <a:lnTo>
                    <a:pt x="27236" y="108514"/>
                  </a:lnTo>
                  <a:cubicBezTo>
                    <a:pt x="12194" y="108514"/>
                    <a:pt x="0" y="96338"/>
                    <a:pt x="0" y="81319"/>
                  </a:cubicBezTo>
                  <a:lnTo>
                    <a:pt x="0" y="56079"/>
                  </a:lnTo>
                  <a:cubicBezTo>
                    <a:pt x="0" y="41148"/>
                    <a:pt x="12194" y="28884"/>
                    <a:pt x="27236" y="28884"/>
                  </a:cubicBezTo>
                  <a:lnTo>
                    <a:pt x="290157" y="28884"/>
                  </a:lnTo>
                  <a:lnTo>
                    <a:pt x="290157" y="13597"/>
                  </a:lnTo>
                  <a:cubicBezTo>
                    <a:pt x="290157" y="6132"/>
                    <a:pt x="296299" y="0"/>
                    <a:pt x="3037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p>
              <a:pPr algn="ctr"/>
            </a:p>
          </p:txBody>
        </p:sp>
        <p:sp>
          <p:nvSpPr>
            <p:cNvPr id="12" name="椭圆 11"/>
            <p:cNvSpPr/>
            <p:nvPr/>
          </p:nvSpPr>
          <p:spPr>
            <a:xfrm>
              <a:off x="7793378" y="2071616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</a:p>
          </p:txBody>
        </p:sp>
        <p:sp>
          <p:nvSpPr>
            <p:cNvPr id="11" name="任意多边形: 形状 158"/>
            <p:cNvSpPr/>
            <p:nvPr/>
          </p:nvSpPr>
          <p:spPr bwMode="auto">
            <a:xfrm>
              <a:off x="7951912" y="2222691"/>
              <a:ext cx="172789" cy="179973"/>
            </a:xfrm>
            <a:custGeom>
              <a:avLst/>
              <a:gdLst>
                <a:gd name="connsiteX0" fmla="*/ 582177 w 584267"/>
                <a:gd name="connsiteY0" fmla="*/ 293917 h 608556"/>
                <a:gd name="connsiteX1" fmla="*/ 583869 w 584267"/>
                <a:gd name="connsiteY1" fmla="*/ 302971 h 608556"/>
                <a:gd name="connsiteX2" fmla="*/ 279094 w 584267"/>
                <a:gd name="connsiteY2" fmla="*/ 594692 h 608556"/>
                <a:gd name="connsiteX3" fmla="*/ 274201 w 584267"/>
                <a:gd name="connsiteY3" fmla="*/ 594173 h 608556"/>
                <a:gd name="connsiteX4" fmla="*/ 481444 w 584267"/>
                <a:gd name="connsiteY4" fmla="*/ 395362 h 608556"/>
                <a:gd name="connsiteX5" fmla="*/ 482901 w 584267"/>
                <a:gd name="connsiteY5" fmla="*/ 382579 h 608556"/>
                <a:gd name="connsiteX6" fmla="*/ 473950 w 584267"/>
                <a:gd name="connsiteY6" fmla="*/ 392556 h 608556"/>
                <a:gd name="connsiteX7" fmla="*/ 261711 w 584267"/>
                <a:gd name="connsiteY7" fmla="*/ 583988 h 608556"/>
                <a:gd name="connsiteX8" fmla="*/ 259837 w 584267"/>
                <a:gd name="connsiteY8" fmla="*/ 575778 h 608556"/>
                <a:gd name="connsiteX9" fmla="*/ 259837 w 584267"/>
                <a:gd name="connsiteY9" fmla="*/ 464577 h 608556"/>
                <a:gd name="connsiteX10" fmla="*/ 267019 w 584267"/>
                <a:gd name="connsiteY10" fmla="*/ 427579 h 608556"/>
                <a:gd name="connsiteX11" fmla="*/ 360492 w 584267"/>
                <a:gd name="connsiteY11" fmla="*/ 347971 h 608556"/>
                <a:gd name="connsiteX12" fmla="*/ 572210 w 584267"/>
                <a:gd name="connsiteY12" fmla="*/ 296632 h 608556"/>
                <a:gd name="connsiteX13" fmla="*/ 582177 w 584267"/>
                <a:gd name="connsiteY13" fmla="*/ 293917 h 608556"/>
                <a:gd name="connsiteX14" fmla="*/ 274656 w 584267"/>
                <a:gd name="connsiteY14" fmla="*/ 289106 h 608556"/>
                <a:gd name="connsiteX15" fmla="*/ 323064 w 584267"/>
                <a:gd name="connsiteY15" fmla="*/ 289106 h 608556"/>
                <a:gd name="connsiteX16" fmla="*/ 323064 w 584267"/>
                <a:gd name="connsiteY16" fmla="*/ 331845 h 608556"/>
                <a:gd name="connsiteX17" fmla="*/ 274656 w 584267"/>
                <a:gd name="connsiteY17" fmla="*/ 367928 h 608556"/>
                <a:gd name="connsiteX18" fmla="*/ 207690 w 584267"/>
                <a:gd name="connsiteY18" fmla="*/ 289106 h 608556"/>
                <a:gd name="connsiteX19" fmla="*/ 256098 w 584267"/>
                <a:gd name="connsiteY19" fmla="*/ 289106 h 608556"/>
                <a:gd name="connsiteX20" fmla="*/ 256098 w 584267"/>
                <a:gd name="connsiteY20" fmla="*/ 390148 h 608556"/>
                <a:gd name="connsiteX21" fmla="*/ 251413 w 584267"/>
                <a:gd name="connsiteY21" fmla="*/ 397424 h 608556"/>
                <a:gd name="connsiteX22" fmla="*/ 244230 w 584267"/>
                <a:gd name="connsiteY22" fmla="*/ 397424 h 608556"/>
                <a:gd name="connsiteX23" fmla="*/ 207690 w 584267"/>
                <a:gd name="connsiteY23" fmla="*/ 354388 h 608556"/>
                <a:gd name="connsiteX24" fmla="*/ 32007 w 584267"/>
                <a:gd name="connsiteY24" fmla="*/ 259919 h 608556"/>
                <a:gd name="connsiteX25" fmla="*/ 41076 w 584267"/>
                <a:gd name="connsiteY25" fmla="*/ 266907 h 608556"/>
                <a:gd name="connsiteX26" fmla="*/ 137781 w 584267"/>
                <a:gd name="connsiteY26" fmla="*/ 344838 h 608556"/>
                <a:gd name="connsiteX27" fmla="*/ 240315 w 584267"/>
                <a:gd name="connsiteY27" fmla="*/ 447188 h 608556"/>
                <a:gd name="connsiteX28" fmla="*/ 245936 w 584267"/>
                <a:gd name="connsiteY28" fmla="*/ 484802 h 608556"/>
                <a:gd name="connsiteX29" fmla="*/ 245936 w 584267"/>
                <a:gd name="connsiteY29" fmla="*/ 592762 h 608556"/>
                <a:gd name="connsiteX30" fmla="*/ 243854 w 584267"/>
                <a:gd name="connsiteY30" fmla="*/ 601075 h 608556"/>
                <a:gd name="connsiteX31" fmla="*/ 64914 w 584267"/>
                <a:gd name="connsiteY31" fmla="*/ 379959 h 608556"/>
                <a:gd name="connsiteX32" fmla="*/ 58668 w 584267"/>
                <a:gd name="connsiteY32" fmla="*/ 368322 h 608556"/>
                <a:gd name="connsiteX33" fmla="*/ 57523 w 584267"/>
                <a:gd name="connsiteY33" fmla="*/ 381102 h 608556"/>
                <a:gd name="connsiteX34" fmla="*/ 225637 w 584267"/>
                <a:gd name="connsiteY34" fmla="*/ 608556 h 608556"/>
                <a:gd name="connsiteX35" fmla="*/ 32852 w 584267"/>
                <a:gd name="connsiteY35" fmla="*/ 465579 h 608556"/>
                <a:gd name="connsiteX36" fmla="*/ 24108 w 584267"/>
                <a:gd name="connsiteY36" fmla="*/ 266803 h 608556"/>
                <a:gd name="connsiteX37" fmla="*/ 32007 w 584267"/>
                <a:gd name="connsiteY37" fmla="*/ 259919 h 608556"/>
                <a:gd name="connsiteX38" fmla="*/ 274656 w 584267"/>
                <a:gd name="connsiteY38" fmla="*/ 196948 h 608556"/>
                <a:gd name="connsiteX39" fmla="*/ 276946 w 584267"/>
                <a:gd name="connsiteY39" fmla="*/ 196948 h 608556"/>
                <a:gd name="connsiteX40" fmla="*/ 323064 w 584267"/>
                <a:gd name="connsiteY40" fmla="*/ 243106 h 608556"/>
                <a:gd name="connsiteX41" fmla="*/ 323064 w 584267"/>
                <a:gd name="connsiteY41" fmla="*/ 270759 h 608556"/>
                <a:gd name="connsiteX42" fmla="*/ 274656 w 584267"/>
                <a:gd name="connsiteY42" fmla="*/ 270759 h 608556"/>
                <a:gd name="connsiteX43" fmla="*/ 253808 w 584267"/>
                <a:gd name="connsiteY43" fmla="*/ 196948 h 608556"/>
                <a:gd name="connsiteX44" fmla="*/ 256098 w 584267"/>
                <a:gd name="connsiteY44" fmla="*/ 196948 h 608556"/>
                <a:gd name="connsiteX45" fmla="*/ 256098 w 584267"/>
                <a:gd name="connsiteY45" fmla="*/ 270759 h 608556"/>
                <a:gd name="connsiteX46" fmla="*/ 207690 w 584267"/>
                <a:gd name="connsiteY46" fmla="*/ 270759 h 608556"/>
                <a:gd name="connsiteX47" fmla="*/ 207690 w 584267"/>
                <a:gd name="connsiteY47" fmla="*/ 243106 h 608556"/>
                <a:gd name="connsiteX48" fmla="*/ 253808 w 584267"/>
                <a:gd name="connsiteY48" fmla="*/ 196948 h 608556"/>
                <a:gd name="connsiteX49" fmla="*/ 267670 w 584267"/>
                <a:gd name="connsiteY49" fmla="*/ 0 h 608556"/>
                <a:gd name="connsiteX50" fmla="*/ 312522 w 584267"/>
                <a:gd name="connsiteY50" fmla="*/ 15795 h 608556"/>
                <a:gd name="connsiteX51" fmla="*/ 445310 w 584267"/>
                <a:gd name="connsiteY51" fmla="*/ 125946 h 608556"/>
                <a:gd name="connsiteX52" fmla="*/ 479860 w 584267"/>
                <a:gd name="connsiteY52" fmla="*/ 199622 h 608556"/>
                <a:gd name="connsiteX53" fmla="*/ 479860 w 584267"/>
                <a:gd name="connsiteY53" fmla="*/ 283378 h 608556"/>
                <a:gd name="connsiteX54" fmla="*/ 406077 w 584267"/>
                <a:gd name="connsiteY54" fmla="*/ 296992 h 608556"/>
                <a:gd name="connsiteX55" fmla="*/ 406077 w 584267"/>
                <a:gd name="connsiteY55" fmla="*/ 199622 h 608556"/>
                <a:gd name="connsiteX56" fmla="*/ 398064 w 584267"/>
                <a:gd name="connsiteY56" fmla="*/ 182580 h 608556"/>
                <a:gd name="connsiteX57" fmla="*/ 267670 w 584267"/>
                <a:gd name="connsiteY57" fmla="*/ 74403 h 608556"/>
                <a:gd name="connsiteX58" fmla="*/ 137276 w 584267"/>
                <a:gd name="connsiteY58" fmla="*/ 182580 h 608556"/>
                <a:gd name="connsiteX59" fmla="*/ 129263 w 584267"/>
                <a:gd name="connsiteY59" fmla="*/ 199622 h 608556"/>
                <a:gd name="connsiteX60" fmla="*/ 129263 w 584267"/>
                <a:gd name="connsiteY60" fmla="*/ 307383 h 608556"/>
                <a:gd name="connsiteX61" fmla="*/ 55480 w 584267"/>
                <a:gd name="connsiteY61" fmla="*/ 245657 h 608556"/>
                <a:gd name="connsiteX62" fmla="*/ 55480 w 584267"/>
                <a:gd name="connsiteY62" fmla="*/ 199622 h 608556"/>
                <a:gd name="connsiteX63" fmla="*/ 90134 w 584267"/>
                <a:gd name="connsiteY63" fmla="*/ 125946 h 608556"/>
                <a:gd name="connsiteX64" fmla="*/ 222818 w 584267"/>
                <a:gd name="connsiteY64" fmla="*/ 15795 h 608556"/>
                <a:gd name="connsiteX65" fmla="*/ 267670 w 584267"/>
                <a:gd name="connsiteY65" fmla="*/ 0 h 60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84267" h="608556">
                  <a:moveTo>
                    <a:pt x="582177" y="293917"/>
                  </a:moveTo>
                  <a:cubicBezTo>
                    <a:pt x="584155" y="294839"/>
                    <a:pt x="584753" y="297723"/>
                    <a:pt x="583869" y="302971"/>
                  </a:cubicBezTo>
                  <a:cubicBezTo>
                    <a:pt x="573043" y="369172"/>
                    <a:pt x="519229" y="585339"/>
                    <a:pt x="279094" y="594692"/>
                  </a:cubicBezTo>
                  <a:cubicBezTo>
                    <a:pt x="277324" y="594796"/>
                    <a:pt x="275763" y="594484"/>
                    <a:pt x="274201" y="594173"/>
                  </a:cubicBezTo>
                  <a:cubicBezTo>
                    <a:pt x="316982" y="575362"/>
                    <a:pt x="434083" y="514565"/>
                    <a:pt x="481444" y="395362"/>
                  </a:cubicBezTo>
                  <a:cubicBezTo>
                    <a:pt x="484046" y="388918"/>
                    <a:pt x="484567" y="383202"/>
                    <a:pt x="482901" y="382579"/>
                  </a:cubicBezTo>
                  <a:cubicBezTo>
                    <a:pt x="481236" y="382059"/>
                    <a:pt x="477385" y="386632"/>
                    <a:pt x="473950" y="392556"/>
                  </a:cubicBezTo>
                  <a:cubicBezTo>
                    <a:pt x="425444" y="474761"/>
                    <a:pt x="294811" y="562891"/>
                    <a:pt x="261711" y="583988"/>
                  </a:cubicBezTo>
                  <a:cubicBezTo>
                    <a:pt x="260566" y="581494"/>
                    <a:pt x="259837" y="578688"/>
                    <a:pt x="259837" y="575778"/>
                  </a:cubicBezTo>
                  <a:lnTo>
                    <a:pt x="259837" y="464577"/>
                  </a:lnTo>
                  <a:cubicBezTo>
                    <a:pt x="259837" y="453872"/>
                    <a:pt x="261711" y="436724"/>
                    <a:pt x="267019" y="427579"/>
                  </a:cubicBezTo>
                  <a:cubicBezTo>
                    <a:pt x="277220" y="409703"/>
                    <a:pt x="301785" y="380292"/>
                    <a:pt x="360492" y="347971"/>
                  </a:cubicBezTo>
                  <a:cubicBezTo>
                    <a:pt x="443556" y="302348"/>
                    <a:pt x="532448" y="319288"/>
                    <a:pt x="572210" y="296632"/>
                  </a:cubicBezTo>
                  <a:cubicBezTo>
                    <a:pt x="576842" y="294034"/>
                    <a:pt x="580199" y="292994"/>
                    <a:pt x="582177" y="293917"/>
                  </a:cubicBezTo>
                  <a:close/>
                  <a:moveTo>
                    <a:pt x="274656" y="289106"/>
                  </a:moveTo>
                  <a:lnTo>
                    <a:pt x="323064" y="289106"/>
                  </a:lnTo>
                  <a:lnTo>
                    <a:pt x="323064" y="331845"/>
                  </a:lnTo>
                  <a:cubicBezTo>
                    <a:pt x="302660" y="344427"/>
                    <a:pt x="286836" y="356698"/>
                    <a:pt x="274656" y="367928"/>
                  </a:cubicBezTo>
                  <a:close/>
                  <a:moveTo>
                    <a:pt x="207690" y="289106"/>
                  </a:moveTo>
                  <a:lnTo>
                    <a:pt x="256098" y="289106"/>
                  </a:lnTo>
                  <a:lnTo>
                    <a:pt x="256098" y="390148"/>
                  </a:lnTo>
                  <a:cubicBezTo>
                    <a:pt x="254328" y="392642"/>
                    <a:pt x="252767" y="395033"/>
                    <a:pt x="251413" y="397424"/>
                  </a:cubicBezTo>
                  <a:lnTo>
                    <a:pt x="244230" y="397424"/>
                  </a:lnTo>
                  <a:cubicBezTo>
                    <a:pt x="235798" y="384118"/>
                    <a:pt x="224034" y="369461"/>
                    <a:pt x="207690" y="354388"/>
                  </a:cubicBezTo>
                  <a:close/>
                  <a:moveTo>
                    <a:pt x="32007" y="259919"/>
                  </a:moveTo>
                  <a:cubicBezTo>
                    <a:pt x="34960" y="260049"/>
                    <a:pt x="38109" y="262491"/>
                    <a:pt x="41076" y="266907"/>
                  </a:cubicBezTo>
                  <a:cubicBezTo>
                    <a:pt x="52110" y="283325"/>
                    <a:pt x="77822" y="310445"/>
                    <a:pt x="137781" y="344838"/>
                  </a:cubicBezTo>
                  <a:cubicBezTo>
                    <a:pt x="205026" y="383388"/>
                    <a:pt x="230634" y="424328"/>
                    <a:pt x="240315" y="447188"/>
                  </a:cubicBezTo>
                  <a:cubicBezTo>
                    <a:pt x="244374" y="457059"/>
                    <a:pt x="245936" y="474204"/>
                    <a:pt x="245936" y="484802"/>
                  </a:cubicBezTo>
                  <a:lnTo>
                    <a:pt x="245936" y="592762"/>
                  </a:lnTo>
                  <a:cubicBezTo>
                    <a:pt x="245936" y="595879"/>
                    <a:pt x="245103" y="598685"/>
                    <a:pt x="243854" y="601075"/>
                  </a:cubicBezTo>
                  <a:cubicBezTo>
                    <a:pt x="202008" y="562006"/>
                    <a:pt x="87815" y="449889"/>
                    <a:pt x="64914" y="379959"/>
                  </a:cubicBezTo>
                  <a:cubicBezTo>
                    <a:pt x="62728" y="373413"/>
                    <a:pt x="60334" y="368010"/>
                    <a:pt x="58668" y="368322"/>
                  </a:cubicBezTo>
                  <a:cubicBezTo>
                    <a:pt x="56899" y="368529"/>
                    <a:pt x="56274" y="374244"/>
                    <a:pt x="57523" y="381102"/>
                  </a:cubicBezTo>
                  <a:cubicBezTo>
                    <a:pt x="79279" y="494777"/>
                    <a:pt x="177025" y="574890"/>
                    <a:pt x="225637" y="608556"/>
                  </a:cubicBezTo>
                  <a:cubicBezTo>
                    <a:pt x="154540" y="593490"/>
                    <a:pt x="100410" y="549744"/>
                    <a:pt x="32852" y="465579"/>
                  </a:cubicBezTo>
                  <a:cubicBezTo>
                    <a:pt x="-24400" y="394402"/>
                    <a:pt x="7037" y="304003"/>
                    <a:pt x="24108" y="266803"/>
                  </a:cubicBezTo>
                  <a:cubicBezTo>
                    <a:pt x="26294" y="261972"/>
                    <a:pt x="29053" y="259789"/>
                    <a:pt x="32007" y="259919"/>
                  </a:cubicBezTo>
                  <a:close/>
                  <a:moveTo>
                    <a:pt x="274656" y="196948"/>
                  </a:moveTo>
                  <a:lnTo>
                    <a:pt x="276946" y="196948"/>
                  </a:lnTo>
                  <a:cubicBezTo>
                    <a:pt x="302452" y="196948"/>
                    <a:pt x="323064" y="217636"/>
                    <a:pt x="323064" y="243106"/>
                  </a:cubicBezTo>
                  <a:lnTo>
                    <a:pt x="323064" y="270759"/>
                  </a:lnTo>
                  <a:lnTo>
                    <a:pt x="274656" y="270759"/>
                  </a:lnTo>
                  <a:close/>
                  <a:moveTo>
                    <a:pt x="253808" y="196948"/>
                  </a:moveTo>
                  <a:lnTo>
                    <a:pt x="256098" y="196948"/>
                  </a:lnTo>
                  <a:lnTo>
                    <a:pt x="256098" y="270759"/>
                  </a:lnTo>
                  <a:lnTo>
                    <a:pt x="207690" y="270759"/>
                  </a:lnTo>
                  <a:lnTo>
                    <a:pt x="207690" y="243106"/>
                  </a:lnTo>
                  <a:cubicBezTo>
                    <a:pt x="207690" y="217636"/>
                    <a:pt x="228302" y="196948"/>
                    <a:pt x="253808" y="196948"/>
                  </a:cubicBezTo>
                  <a:close/>
                  <a:moveTo>
                    <a:pt x="267670" y="0"/>
                  </a:moveTo>
                  <a:cubicBezTo>
                    <a:pt x="284321" y="0"/>
                    <a:pt x="300243" y="5611"/>
                    <a:pt x="312522" y="15795"/>
                  </a:cubicBezTo>
                  <a:lnTo>
                    <a:pt x="445310" y="125946"/>
                  </a:lnTo>
                  <a:cubicBezTo>
                    <a:pt x="465291" y="142572"/>
                    <a:pt x="479860" y="173539"/>
                    <a:pt x="479860" y="199622"/>
                  </a:cubicBezTo>
                  <a:lnTo>
                    <a:pt x="479860" y="283378"/>
                  </a:lnTo>
                  <a:cubicBezTo>
                    <a:pt x="457070" y="285976"/>
                    <a:pt x="431990" y="289613"/>
                    <a:pt x="406077" y="296992"/>
                  </a:cubicBezTo>
                  <a:lnTo>
                    <a:pt x="406077" y="199622"/>
                  </a:lnTo>
                  <a:cubicBezTo>
                    <a:pt x="406077" y="195258"/>
                    <a:pt x="401499" y="185386"/>
                    <a:pt x="398064" y="182580"/>
                  </a:cubicBezTo>
                  <a:lnTo>
                    <a:pt x="267670" y="74403"/>
                  </a:lnTo>
                  <a:lnTo>
                    <a:pt x="137276" y="182580"/>
                  </a:lnTo>
                  <a:cubicBezTo>
                    <a:pt x="133945" y="185386"/>
                    <a:pt x="129263" y="195258"/>
                    <a:pt x="129263" y="199622"/>
                  </a:cubicBezTo>
                  <a:lnTo>
                    <a:pt x="129263" y="307383"/>
                  </a:lnTo>
                  <a:cubicBezTo>
                    <a:pt x="82849" y="278702"/>
                    <a:pt x="63285" y="256984"/>
                    <a:pt x="55480" y="245657"/>
                  </a:cubicBezTo>
                  <a:lnTo>
                    <a:pt x="55480" y="199622"/>
                  </a:lnTo>
                  <a:cubicBezTo>
                    <a:pt x="55480" y="173539"/>
                    <a:pt x="70049" y="142572"/>
                    <a:pt x="90134" y="125946"/>
                  </a:cubicBezTo>
                  <a:lnTo>
                    <a:pt x="222818" y="15795"/>
                  </a:lnTo>
                  <a:cubicBezTo>
                    <a:pt x="235097" y="5611"/>
                    <a:pt x="251019" y="0"/>
                    <a:pt x="2676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p>
              <a:pPr algn="ctr"/>
            </a:p>
          </p:txBody>
        </p:sp>
        <p:sp>
          <p:nvSpPr>
            <p:cNvPr id="16" name="椭圆 15"/>
            <p:cNvSpPr/>
            <p:nvPr/>
          </p:nvSpPr>
          <p:spPr>
            <a:xfrm>
              <a:off x="719138" y="4569002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</a:p>
          </p:txBody>
        </p:sp>
        <p:sp>
          <p:nvSpPr>
            <p:cNvPr id="17" name="任意多边形: 形状 159"/>
            <p:cNvSpPr/>
            <p:nvPr/>
          </p:nvSpPr>
          <p:spPr bwMode="auto">
            <a:xfrm>
              <a:off x="884700" y="4720077"/>
              <a:ext cx="158733" cy="179973"/>
            </a:xfrm>
            <a:custGeom>
              <a:avLst/>
              <a:gdLst>
                <a:gd name="T0" fmla="*/ 2125 w 2288"/>
                <a:gd name="T1" fmla="*/ 924 h 2598"/>
                <a:gd name="T2" fmla="*/ 1863 w 2288"/>
                <a:gd name="T3" fmla="*/ 1258 h 2598"/>
                <a:gd name="T4" fmla="*/ 1848 w 2288"/>
                <a:gd name="T5" fmla="*/ 1586 h 2598"/>
                <a:gd name="T6" fmla="*/ 1899 w 2288"/>
                <a:gd name="T7" fmla="*/ 1716 h 2598"/>
                <a:gd name="T8" fmla="*/ 1211 w 2288"/>
                <a:gd name="T9" fmla="*/ 2079 h 2598"/>
                <a:gd name="T10" fmla="*/ 1176 w 2288"/>
                <a:gd name="T11" fmla="*/ 2038 h 2598"/>
                <a:gd name="T12" fmla="*/ 1200 w 2288"/>
                <a:gd name="T13" fmla="*/ 965 h 2598"/>
                <a:gd name="T14" fmla="*/ 1409 w 2288"/>
                <a:gd name="T15" fmla="*/ 1012 h 2598"/>
                <a:gd name="T16" fmla="*/ 1522 w 2288"/>
                <a:gd name="T17" fmla="*/ 978 h 2598"/>
                <a:gd name="T18" fmla="*/ 1526 w 2288"/>
                <a:gd name="T19" fmla="*/ 847 h 2598"/>
                <a:gd name="T20" fmla="*/ 1387 w 2288"/>
                <a:gd name="T21" fmla="*/ 828 h 2598"/>
                <a:gd name="T22" fmla="*/ 1193 w 2288"/>
                <a:gd name="T23" fmla="*/ 584 h 2598"/>
                <a:gd name="T24" fmla="*/ 1375 w 2288"/>
                <a:gd name="T25" fmla="*/ 124 h 2598"/>
                <a:gd name="T26" fmla="*/ 1109 w 2288"/>
                <a:gd name="T27" fmla="*/ 37 h 2598"/>
                <a:gd name="T28" fmla="*/ 1013 w 2288"/>
                <a:gd name="T29" fmla="*/ 570 h 2598"/>
                <a:gd name="T30" fmla="*/ 1056 w 2288"/>
                <a:gd name="T31" fmla="*/ 808 h 2598"/>
                <a:gd name="T32" fmla="*/ 891 w 2288"/>
                <a:gd name="T33" fmla="*/ 784 h 2598"/>
                <a:gd name="T34" fmla="*/ 748 w 2288"/>
                <a:gd name="T35" fmla="*/ 921 h 2598"/>
                <a:gd name="T36" fmla="*/ 899 w 2288"/>
                <a:gd name="T37" fmla="*/ 946 h 2598"/>
                <a:gd name="T38" fmla="*/ 1024 w 2288"/>
                <a:gd name="T39" fmla="*/ 1479 h 2598"/>
                <a:gd name="T40" fmla="*/ 1022 w 2288"/>
                <a:gd name="T41" fmla="*/ 2081 h 2598"/>
                <a:gd name="T42" fmla="*/ 434 w 2288"/>
                <a:gd name="T43" fmla="*/ 1569 h 2598"/>
                <a:gd name="T44" fmla="*/ 395 w 2288"/>
                <a:gd name="T45" fmla="*/ 1470 h 2598"/>
                <a:gd name="T46" fmla="*/ 88 w 2288"/>
                <a:gd name="T47" fmla="*/ 1148 h 2598"/>
                <a:gd name="T48" fmla="*/ 101 w 2288"/>
                <a:gd name="T49" fmla="*/ 1658 h 2598"/>
                <a:gd name="T50" fmla="*/ 906 w 2288"/>
                <a:gd name="T51" fmla="*/ 2228 h 2598"/>
                <a:gd name="T52" fmla="*/ 1177 w 2288"/>
                <a:gd name="T53" fmla="*/ 2500 h 2598"/>
                <a:gd name="T54" fmla="*/ 1223 w 2288"/>
                <a:gd name="T55" fmla="*/ 2405 h 2598"/>
                <a:gd name="T56" fmla="*/ 1273 w 2288"/>
                <a:gd name="T57" fmla="*/ 2328 h 2598"/>
                <a:gd name="T58" fmla="*/ 1280 w 2288"/>
                <a:gd name="T59" fmla="*/ 2234 h 2598"/>
                <a:gd name="T60" fmla="*/ 2094 w 2288"/>
                <a:gd name="T61" fmla="*/ 1624 h 2598"/>
                <a:gd name="T62" fmla="*/ 2274 w 2288"/>
                <a:gd name="T63" fmla="*/ 1517 h 2598"/>
                <a:gd name="T64" fmla="*/ 1065 w 2288"/>
                <a:gd name="T65" fmla="*/ 420 h 2598"/>
                <a:gd name="T66" fmla="*/ 1131 w 2288"/>
                <a:gd name="T67" fmla="*/ 148 h 2598"/>
                <a:gd name="T68" fmla="*/ 1165 w 2288"/>
                <a:gd name="T69" fmla="*/ 430 h 2598"/>
                <a:gd name="T70" fmla="*/ 1065 w 2288"/>
                <a:gd name="T71" fmla="*/ 420 h 2598"/>
                <a:gd name="T72" fmla="*/ 1040 w 2288"/>
                <a:gd name="T73" fmla="*/ 2287 h 2598"/>
                <a:gd name="T74" fmla="*/ 1032 w 2288"/>
                <a:gd name="T75" fmla="*/ 2241 h 2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88" h="2598">
                  <a:moveTo>
                    <a:pt x="2281" y="1465"/>
                  </a:moveTo>
                  <a:cubicBezTo>
                    <a:pt x="2220" y="1286"/>
                    <a:pt x="2159" y="1111"/>
                    <a:pt x="2125" y="924"/>
                  </a:cubicBezTo>
                  <a:cubicBezTo>
                    <a:pt x="2112" y="850"/>
                    <a:pt x="2015" y="868"/>
                    <a:pt x="1992" y="924"/>
                  </a:cubicBezTo>
                  <a:cubicBezTo>
                    <a:pt x="1948" y="1035"/>
                    <a:pt x="1904" y="1146"/>
                    <a:pt x="1863" y="1258"/>
                  </a:cubicBezTo>
                  <a:cubicBezTo>
                    <a:pt x="1840" y="1319"/>
                    <a:pt x="1790" y="1411"/>
                    <a:pt x="1809" y="1480"/>
                  </a:cubicBezTo>
                  <a:cubicBezTo>
                    <a:pt x="1783" y="1516"/>
                    <a:pt x="1783" y="1565"/>
                    <a:pt x="1848" y="1586"/>
                  </a:cubicBezTo>
                  <a:cubicBezTo>
                    <a:pt x="1878" y="1596"/>
                    <a:pt x="1908" y="1602"/>
                    <a:pt x="1938" y="1607"/>
                  </a:cubicBezTo>
                  <a:cubicBezTo>
                    <a:pt x="1927" y="1644"/>
                    <a:pt x="1916" y="1681"/>
                    <a:pt x="1899" y="1716"/>
                  </a:cubicBezTo>
                  <a:cubicBezTo>
                    <a:pt x="1861" y="1789"/>
                    <a:pt x="1799" y="1850"/>
                    <a:pt x="1734" y="1899"/>
                  </a:cubicBezTo>
                  <a:cubicBezTo>
                    <a:pt x="1586" y="2012"/>
                    <a:pt x="1393" y="2062"/>
                    <a:pt x="1211" y="2079"/>
                  </a:cubicBezTo>
                  <a:cubicBezTo>
                    <a:pt x="1201" y="2080"/>
                    <a:pt x="1190" y="2080"/>
                    <a:pt x="1180" y="2081"/>
                  </a:cubicBezTo>
                  <a:cubicBezTo>
                    <a:pt x="1178" y="2066"/>
                    <a:pt x="1177" y="2052"/>
                    <a:pt x="1176" y="2038"/>
                  </a:cubicBezTo>
                  <a:cubicBezTo>
                    <a:pt x="1167" y="1852"/>
                    <a:pt x="1173" y="1665"/>
                    <a:pt x="1178" y="1479"/>
                  </a:cubicBezTo>
                  <a:cubicBezTo>
                    <a:pt x="1183" y="1309"/>
                    <a:pt x="1195" y="1137"/>
                    <a:pt x="1200" y="965"/>
                  </a:cubicBezTo>
                  <a:cubicBezTo>
                    <a:pt x="1262" y="972"/>
                    <a:pt x="1326" y="981"/>
                    <a:pt x="1388" y="979"/>
                  </a:cubicBezTo>
                  <a:cubicBezTo>
                    <a:pt x="1391" y="992"/>
                    <a:pt x="1399" y="1003"/>
                    <a:pt x="1409" y="1012"/>
                  </a:cubicBezTo>
                  <a:cubicBezTo>
                    <a:pt x="1434" y="1041"/>
                    <a:pt x="1476" y="1041"/>
                    <a:pt x="1501" y="1012"/>
                  </a:cubicBezTo>
                  <a:cubicBezTo>
                    <a:pt x="1511" y="1003"/>
                    <a:pt x="1519" y="991"/>
                    <a:pt x="1522" y="978"/>
                  </a:cubicBezTo>
                  <a:cubicBezTo>
                    <a:pt x="1528" y="956"/>
                    <a:pt x="1526" y="931"/>
                    <a:pt x="1526" y="908"/>
                  </a:cubicBezTo>
                  <a:lnTo>
                    <a:pt x="1526" y="847"/>
                  </a:lnTo>
                  <a:cubicBezTo>
                    <a:pt x="1526" y="809"/>
                    <a:pt x="1493" y="776"/>
                    <a:pt x="1455" y="776"/>
                  </a:cubicBezTo>
                  <a:cubicBezTo>
                    <a:pt x="1423" y="776"/>
                    <a:pt x="1395" y="799"/>
                    <a:pt x="1387" y="828"/>
                  </a:cubicBezTo>
                  <a:cubicBezTo>
                    <a:pt x="1327" y="813"/>
                    <a:pt x="1264" y="812"/>
                    <a:pt x="1202" y="810"/>
                  </a:cubicBezTo>
                  <a:cubicBezTo>
                    <a:pt x="1202" y="735"/>
                    <a:pt x="1199" y="659"/>
                    <a:pt x="1193" y="584"/>
                  </a:cubicBezTo>
                  <a:cubicBezTo>
                    <a:pt x="1297" y="558"/>
                    <a:pt x="1391" y="480"/>
                    <a:pt x="1431" y="385"/>
                  </a:cubicBezTo>
                  <a:cubicBezTo>
                    <a:pt x="1470" y="292"/>
                    <a:pt x="1441" y="197"/>
                    <a:pt x="1375" y="124"/>
                  </a:cubicBezTo>
                  <a:cubicBezTo>
                    <a:pt x="1315" y="57"/>
                    <a:pt x="1196" y="0"/>
                    <a:pt x="1109" y="37"/>
                  </a:cubicBezTo>
                  <a:cubicBezTo>
                    <a:pt x="1109" y="37"/>
                    <a:pt x="1109" y="37"/>
                    <a:pt x="1109" y="37"/>
                  </a:cubicBezTo>
                  <a:cubicBezTo>
                    <a:pt x="988" y="48"/>
                    <a:pt x="885" y="127"/>
                    <a:pt x="860" y="255"/>
                  </a:cubicBezTo>
                  <a:cubicBezTo>
                    <a:pt x="837" y="376"/>
                    <a:pt x="900" y="516"/>
                    <a:pt x="1013" y="570"/>
                  </a:cubicBezTo>
                  <a:cubicBezTo>
                    <a:pt x="1033" y="580"/>
                    <a:pt x="1055" y="586"/>
                    <a:pt x="1077" y="590"/>
                  </a:cubicBezTo>
                  <a:cubicBezTo>
                    <a:pt x="1068" y="662"/>
                    <a:pt x="1062" y="735"/>
                    <a:pt x="1056" y="808"/>
                  </a:cubicBezTo>
                  <a:cubicBezTo>
                    <a:pt x="1001" y="808"/>
                    <a:pt x="947" y="810"/>
                    <a:pt x="892" y="813"/>
                  </a:cubicBezTo>
                  <a:cubicBezTo>
                    <a:pt x="892" y="803"/>
                    <a:pt x="891" y="793"/>
                    <a:pt x="891" y="784"/>
                  </a:cubicBezTo>
                  <a:cubicBezTo>
                    <a:pt x="896" y="691"/>
                    <a:pt x="748" y="690"/>
                    <a:pt x="747" y="784"/>
                  </a:cubicBezTo>
                  <a:cubicBezTo>
                    <a:pt x="747" y="829"/>
                    <a:pt x="742" y="876"/>
                    <a:pt x="748" y="921"/>
                  </a:cubicBezTo>
                  <a:cubicBezTo>
                    <a:pt x="756" y="983"/>
                    <a:pt x="811" y="1002"/>
                    <a:pt x="851" y="981"/>
                  </a:cubicBezTo>
                  <a:cubicBezTo>
                    <a:pt x="872" y="980"/>
                    <a:pt x="891" y="967"/>
                    <a:pt x="899" y="946"/>
                  </a:cubicBezTo>
                  <a:cubicBezTo>
                    <a:pt x="948" y="949"/>
                    <a:pt x="998" y="951"/>
                    <a:pt x="1047" y="954"/>
                  </a:cubicBezTo>
                  <a:cubicBezTo>
                    <a:pt x="1037" y="1129"/>
                    <a:pt x="1031" y="1305"/>
                    <a:pt x="1024" y="1479"/>
                  </a:cubicBezTo>
                  <a:cubicBezTo>
                    <a:pt x="1017" y="1665"/>
                    <a:pt x="1014" y="1851"/>
                    <a:pt x="1021" y="2038"/>
                  </a:cubicBezTo>
                  <a:cubicBezTo>
                    <a:pt x="1022" y="2051"/>
                    <a:pt x="1022" y="2066"/>
                    <a:pt x="1022" y="2081"/>
                  </a:cubicBezTo>
                  <a:cubicBezTo>
                    <a:pt x="722" y="2061"/>
                    <a:pt x="421" y="1927"/>
                    <a:pt x="289" y="1649"/>
                  </a:cubicBezTo>
                  <a:cubicBezTo>
                    <a:pt x="342" y="1639"/>
                    <a:pt x="422" y="1633"/>
                    <a:pt x="434" y="1569"/>
                  </a:cubicBezTo>
                  <a:cubicBezTo>
                    <a:pt x="439" y="1539"/>
                    <a:pt x="429" y="1506"/>
                    <a:pt x="402" y="1492"/>
                  </a:cubicBezTo>
                  <a:cubicBezTo>
                    <a:pt x="401" y="1485"/>
                    <a:pt x="399" y="1478"/>
                    <a:pt x="395" y="1470"/>
                  </a:cubicBezTo>
                  <a:cubicBezTo>
                    <a:pt x="338" y="1362"/>
                    <a:pt x="258" y="1263"/>
                    <a:pt x="215" y="1148"/>
                  </a:cubicBezTo>
                  <a:cubicBezTo>
                    <a:pt x="192" y="1085"/>
                    <a:pt x="111" y="1085"/>
                    <a:pt x="88" y="1148"/>
                  </a:cubicBezTo>
                  <a:cubicBezTo>
                    <a:pt x="29" y="1306"/>
                    <a:pt x="0" y="1457"/>
                    <a:pt x="39" y="1624"/>
                  </a:cubicBezTo>
                  <a:cubicBezTo>
                    <a:pt x="45" y="1653"/>
                    <a:pt x="75" y="1663"/>
                    <a:pt x="101" y="1658"/>
                  </a:cubicBezTo>
                  <a:cubicBezTo>
                    <a:pt x="125" y="1661"/>
                    <a:pt x="149" y="1661"/>
                    <a:pt x="172" y="1661"/>
                  </a:cubicBezTo>
                  <a:cubicBezTo>
                    <a:pt x="253" y="2008"/>
                    <a:pt x="572" y="2179"/>
                    <a:pt x="906" y="2228"/>
                  </a:cubicBezTo>
                  <a:cubicBezTo>
                    <a:pt x="931" y="2337"/>
                    <a:pt x="982" y="2443"/>
                    <a:pt x="1043" y="2536"/>
                  </a:cubicBezTo>
                  <a:cubicBezTo>
                    <a:pt x="1083" y="2598"/>
                    <a:pt x="1172" y="2572"/>
                    <a:pt x="1177" y="2500"/>
                  </a:cubicBezTo>
                  <a:cubicBezTo>
                    <a:pt x="1177" y="2509"/>
                    <a:pt x="1185" y="2477"/>
                    <a:pt x="1189" y="2468"/>
                  </a:cubicBezTo>
                  <a:cubicBezTo>
                    <a:pt x="1199" y="2446"/>
                    <a:pt x="1211" y="2426"/>
                    <a:pt x="1223" y="2405"/>
                  </a:cubicBezTo>
                  <a:cubicBezTo>
                    <a:pt x="1234" y="2386"/>
                    <a:pt x="1247" y="2368"/>
                    <a:pt x="1259" y="2349"/>
                  </a:cubicBezTo>
                  <a:cubicBezTo>
                    <a:pt x="1264" y="2342"/>
                    <a:pt x="1268" y="2335"/>
                    <a:pt x="1273" y="2328"/>
                  </a:cubicBezTo>
                  <a:cubicBezTo>
                    <a:pt x="1277" y="2322"/>
                    <a:pt x="1293" y="2305"/>
                    <a:pt x="1277" y="2322"/>
                  </a:cubicBezTo>
                  <a:cubicBezTo>
                    <a:pt x="1304" y="2294"/>
                    <a:pt x="1300" y="2258"/>
                    <a:pt x="1280" y="2234"/>
                  </a:cubicBezTo>
                  <a:cubicBezTo>
                    <a:pt x="1483" y="2210"/>
                    <a:pt x="1683" y="2139"/>
                    <a:pt x="1845" y="2015"/>
                  </a:cubicBezTo>
                  <a:cubicBezTo>
                    <a:pt x="1948" y="1936"/>
                    <a:pt x="2086" y="1773"/>
                    <a:pt x="2094" y="1624"/>
                  </a:cubicBezTo>
                  <a:cubicBezTo>
                    <a:pt x="2146" y="1628"/>
                    <a:pt x="2201" y="1630"/>
                    <a:pt x="2245" y="1609"/>
                  </a:cubicBezTo>
                  <a:cubicBezTo>
                    <a:pt x="2278" y="1594"/>
                    <a:pt x="2287" y="1550"/>
                    <a:pt x="2274" y="1517"/>
                  </a:cubicBezTo>
                  <a:cubicBezTo>
                    <a:pt x="2284" y="1503"/>
                    <a:pt x="2288" y="1485"/>
                    <a:pt x="2281" y="1465"/>
                  </a:cubicBezTo>
                  <a:close/>
                  <a:moveTo>
                    <a:pt x="1065" y="420"/>
                  </a:moveTo>
                  <a:cubicBezTo>
                    <a:pt x="1019" y="392"/>
                    <a:pt x="1002" y="323"/>
                    <a:pt x="1010" y="274"/>
                  </a:cubicBezTo>
                  <a:cubicBezTo>
                    <a:pt x="1021" y="207"/>
                    <a:pt x="1073" y="171"/>
                    <a:pt x="1131" y="148"/>
                  </a:cubicBezTo>
                  <a:cubicBezTo>
                    <a:pt x="1208" y="195"/>
                    <a:pt x="1340" y="234"/>
                    <a:pt x="1280" y="343"/>
                  </a:cubicBezTo>
                  <a:cubicBezTo>
                    <a:pt x="1258" y="383"/>
                    <a:pt x="1213" y="417"/>
                    <a:pt x="1165" y="430"/>
                  </a:cubicBezTo>
                  <a:cubicBezTo>
                    <a:pt x="1148" y="418"/>
                    <a:pt x="1121" y="420"/>
                    <a:pt x="1105" y="434"/>
                  </a:cubicBezTo>
                  <a:cubicBezTo>
                    <a:pt x="1091" y="432"/>
                    <a:pt x="1077" y="428"/>
                    <a:pt x="1065" y="420"/>
                  </a:cubicBezTo>
                  <a:close/>
                  <a:moveTo>
                    <a:pt x="1032" y="2241"/>
                  </a:moveTo>
                  <a:cubicBezTo>
                    <a:pt x="1034" y="2257"/>
                    <a:pt x="1037" y="2272"/>
                    <a:pt x="1040" y="2287"/>
                  </a:cubicBezTo>
                  <a:cubicBezTo>
                    <a:pt x="1029" y="2271"/>
                    <a:pt x="1019" y="2255"/>
                    <a:pt x="1010" y="2239"/>
                  </a:cubicBezTo>
                  <a:cubicBezTo>
                    <a:pt x="1017" y="2240"/>
                    <a:pt x="1025" y="2241"/>
                    <a:pt x="1032" y="22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p>
              <a:pPr algn="ctr"/>
            </a:p>
          </p:txBody>
        </p:sp>
        <p:sp>
          <p:nvSpPr>
            <p:cNvPr id="20" name="椭圆 19"/>
            <p:cNvSpPr/>
            <p:nvPr/>
          </p:nvSpPr>
          <p:spPr>
            <a:xfrm>
              <a:off x="3548834" y="4587784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</a:p>
          </p:txBody>
        </p:sp>
        <p:sp>
          <p:nvSpPr>
            <p:cNvPr id="21" name="任意多边形: 形状 161"/>
            <p:cNvSpPr/>
            <p:nvPr/>
          </p:nvSpPr>
          <p:spPr bwMode="auto">
            <a:xfrm>
              <a:off x="3705502" y="4738859"/>
              <a:ext cx="176520" cy="179973"/>
            </a:xfrm>
            <a:custGeom>
              <a:avLst/>
              <a:gdLst>
                <a:gd name="T0" fmla="*/ 2828 w 2998"/>
                <a:gd name="T1" fmla="*/ 429 h 3061"/>
                <a:gd name="T2" fmla="*/ 2756 w 2998"/>
                <a:gd name="T3" fmla="*/ 347 h 3061"/>
                <a:gd name="T4" fmla="*/ 1526 w 2998"/>
                <a:gd name="T5" fmla="*/ 5 h 3061"/>
                <a:gd name="T6" fmla="*/ 1472 w 2998"/>
                <a:gd name="T7" fmla="*/ 5 h 3061"/>
                <a:gd name="T8" fmla="*/ 242 w 2998"/>
                <a:gd name="T9" fmla="*/ 347 h 3061"/>
                <a:gd name="T10" fmla="*/ 170 w 2998"/>
                <a:gd name="T11" fmla="*/ 429 h 3061"/>
                <a:gd name="T12" fmla="*/ 418 w 2998"/>
                <a:gd name="T13" fmla="*/ 2295 h 3061"/>
                <a:gd name="T14" fmla="*/ 1476 w 2998"/>
                <a:gd name="T15" fmla="*/ 3058 h 3061"/>
                <a:gd name="T16" fmla="*/ 1499 w 2998"/>
                <a:gd name="T17" fmla="*/ 3061 h 3061"/>
                <a:gd name="T18" fmla="*/ 1522 w 2998"/>
                <a:gd name="T19" fmla="*/ 3058 h 3061"/>
                <a:gd name="T20" fmla="*/ 2580 w 2998"/>
                <a:gd name="T21" fmla="*/ 2295 h 3061"/>
                <a:gd name="T22" fmla="*/ 2828 w 2998"/>
                <a:gd name="T23" fmla="*/ 429 h 3061"/>
                <a:gd name="T24" fmla="*/ 2401 w 2998"/>
                <a:gd name="T25" fmla="*/ 2171 h 3061"/>
                <a:gd name="T26" fmla="*/ 1498 w 2998"/>
                <a:gd name="T27" fmla="*/ 2824 h 3061"/>
                <a:gd name="T28" fmla="*/ 1498 w 2998"/>
                <a:gd name="T29" fmla="*/ 1531 h 3061"/>
                <a:gd name="T30" fmla="*/ 381 w 2998"/>
                <a:gd name="T31" fmla="*/ 1531 h 3061"/>
                <a:gd name="T32" fmla="*/ 386 w 2998"/>
                <a:gd name="T33" fmla="*/ 547 h 3061"/>
                <a:gd name="T34" fmla="*/ 1498 w 2998"/>
                <a:gd name="T35" fmla="*/ 238 h 3061"/>
                <a:gd name="T36" fmla="*/ 1498 w 2998"/>
                <a:gd name="T37" fmla="*/ 1531 h 3061"/>
                <a:gd name="T38" fmla="*/ 2614 w 2998"/>
                <a:gd name="T39" fmla="*/ 1531 h 3061"/>
                <a:gd name="T40" fmla="*/ 2401 w 2998"/>
                <a:gd name="T41" fmla="*/ 2171 h 30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98" h="3061">
                  <a:moveTo>
                    <a:pt x="2828" y="429"/>
                  </a:moveTo>
                  <a:cubicBezTo>
                    <a:pt x="2822" y="390"/>
                    <a:pt x="2794" y="357"/>
                    <a:pt x="2756" y="347"/>
                  </a:cubicBezTo>
                  <a:lnTo>
                    <a:pt x="1526" y="5"/>
                  </a:lnTo>
                  <a:cubicBezTo>
                    <a:pt x="1508" y="0"/>
                    <a:pt x="1490" y="0"/>
                    <a:pt x="1472" y="5"/>
                  </a:cubicBezTo>
                  <a:lnTo>
                    <a:pt x="242" y="347"/>
                  </a:lnTo>
                  <a:cubicBezTo>
                    <a:pt x="204" y="357"/>
                    <a:pt x="176" y="390"/>
                    <a:pt x="170" y="429"/>
                  </a:cubicBezTo>
                  <a:cubicBezTo>
                    <a:pt x="163" y="481"/>
                    <a:pt x="0" y="1693"/>
                    <a:pt x="418" y="2295"/>
                  </a:cubicBezTo>
                  <a:cubicBezTo>
                    <a:pt x="835" y="2898"/>
                    <a:pt x="1450" y="3052"/>
                    <a:pt x="1476" y="3058"/>
                  </a:cubicBezTo>
                  <a:cubicBezTo>
                    <a:pt x="1483" y="3060"/>
                    <a:pt x="1491" y="3061"/>
                    <a:pt x="1499" y="3061"/>
                  </a:cubicBezTo>
                  <a:cubicBezTo>
                    <a:pt x="1507" y="3061"/>
                    <a:pt x="1515" y="3060"/>
                    <a:pt x="1522" y="3058"/>
                  </a:cubicBezTo>
                  <a:cubicBezTo>
                    <a:pt x="1548" y="3052"/>
                    <a:pt x="2164" y="2898"/>
                    <a:pt x="2580" y="2295"/>
                  </a:cubicBezTo>
                  <a:cubicBezTo>
                    <a:pt x="2998" y="1693"/>
                    <a:pt x="2835" y="481"/>
                    <a:pt x="2828" y="429"/>
                  </a:cubicBezTo>
                  <a:close/>
                  <a:moveTo>
                    <a:pt x="2401" y="2171"/>
                  </a:moveTo>
                  <a:cubicBezTo>
                    <a:pt x="2039" y="2693"/>
                    <a:pt x="1498" y="2824"/>
                    <a:pt x="1498" y="2824"/>
                  </a:cubicBezTo>
                  <a:lnTo>
                    <a:pt x="1498" y="1531"/>
                  </a:lnTo>
                  <a:lnTo>
                    <a:pt x="381" y="1531"/>
                  </a:lnTo>
                  <a:cubicBezTo>
                    <a:pt x="316" y="1046"/>
                    <a:pt x="386" y="547"/>
                    <a:pt x="386" y="547"/>
                  </a:cubicBezTo>
                  <a:lnTo>
                    <a:pt x="1498" y="238"/>
                  </a:lnTo>
                  <a:lnTo>
                    <a:pt x="1498" y="1531"/>
                  </a:lnTo>
                  <a:lnTo>
                    <a:pt x="2614" y="1531"/>
                  </a:lnTo>
                  <a:cubicBezTo>
                    <a:pt x="2582" y="1767"/>
                    <a:pt x="2519" y="2000"/>
                    <a:pt x="2401" y="21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p>
              <a:pPr algn="ctr"/>
            </a:p>
          </p:txBody>
        </p:sp>
        <p:sp>
          <p:nvSpPr>
            <p:cNvPr id="24" name="椭圆 23"/>
            <p:cNvSpPr/>
            <p:nvPr/>
          </p:nvSpPr>
          <p:spPr>
            <a:xfrm>
              <a:off x="6378530" y="4574832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</a:p>
          </p:txBody>
        </p:sp>
        <p:sp>
          <p:nvSpPr>
            <p:cNvPr id="25" name="任意多边形: 形状 162"/>
            <p:cNvSpPr/>
            <p:nvPr/>
          </p:nvSpPr>
          <p:spPr bwMode="auto">
            <a:xfrm>
              <a:off x="6533472" y="4745772"/>
              <a:ext cx="179973" cy="177806"/>
            </a:xfrm>
            <a:custGeom>
              <a:avLst/>
              <a:gdLst>
                <a:gd name="T0" fmla="*/ 3860 w 3968"/>
                <a:gd name="T1" fmla="*/ 426 h 3926"/>
                <a:gd name="T2" fmla="*/ 3542 w 3968"/>
                <a:gd name="T3" fmla="*/ 108 h 3926"/>
                <a:gd name="T4" fmla="*/ 3371 w 3968"/>
                <a:gd name="T5" fmla="*/ 37 h 3926"/>
                <a:gd name="T6" fmla="*/ 1949 w 3968"/>
                <a:gd name="T7" fmla="*/ 27 h 3926"/>
                <a:gd name="T8" fmla="*/ 1949 w 3968"/>
                <a:gd name="T9" fmla="*/ 3926 h 3926"/>
                <a:gd name="T10" fmla="*/ 3595 w 3968"/>
                <a:gd name="T11" fmla="*/ 932 h 3926"/>
                <a:gd name="T12" fmla="*/ 3952 w 3968"/>
                <a:gd name="T13" fmla="*/ 487 h 3926"/>
                <a:gd name="T14" fmla="*/ 3019 w 3968"/>
                <a:gd name="T15" fmla="*/ 807 h 3926"/>
                <a:gd name="T16" fmla="*/ 3342 w 3968"/>
                <a:gd name="T17" fmla="*/ 349 h 3926"/>
                <a:gd name="T18" fmla="*/ 2483 w 3968"/>
                <a:gd name="T19" fmla="*/ 1976 h 3926"/>
                <a:gd name="T20" fmla="*/ 1416 w 3968"/>
                <a:gd name="T21" fmla="*/ 1976 h 3926"/>
                <a:gd name="T22" fmla="*/ 2273 w 3968"/>
                <a:gd name="T23" fmla="*/ 1553 h 3926"/>
                <a:gd name="T24" fmla="*/ 1949 w 3968"/>
                <a:gd name="T25" fmla="*/ 1686 h 3926"/>
                <a:gd name="T26" fmla="*/ 1949 w 3968"/>
                <a:gd name="T27" fmla="*/ 2267 h 3926"/>
                <a:gd name="T28" fmla="*/ 2225 w 3968"/>
                <a:gd name="T29" fmla="*/ 1885 h 3926"/>
                <a:gd name="T30" fmla="*/ 2483 w 3968"/>
                <a:gd name="T31" fmla="*/ 1976 h 3926"/>
                <a:gd name="T32" fmla="*/ 1949 w 3968"/>
                <a:gd name="T33" fmla="*/ 1243 h 3926"/>
                <a:gd name="T34" fmla="*/ 1949 w 3968"/>
                <a:gd name="T35" fmla="*/ 2710 h 3926"/>
                <a:gd name="T36" fmla="*/ 2551 w 3968"/>
                <a:gd name="T37" fmla="*/ 1558 h 3926"/>
                <a:gd name="T38" fmla="*/ 3116 w 3968"/>
                <a:gd name="T39" fmla="*/ 1976 h 3926"/>
                <a:gd name="T40" fmla="*/ 783 w 3968"/>
                <a:gd name="T41" fmla="*/ 1976 h 3926"/>
                <a:gd name="T42" fmla="*/ 2723 w 3968"/>
                <a:gd name="T43" fmla="*/ 1104 h 3926"/>
                <a:gd name="T44" fmla="*/ 3699 w 3968"/>
                <a:gd name="T45" fmla="*/ 1976 h 3926"/>
                <a:gd name="T46" fmla="*/ 200 w 3968"/>
                <a:gd name="T47" fmla="*/ 1976 h 3926"/>
                <a:gd name="T48" fmla="*/ 2900 w 3968"/>
                <a:gd name="T49" fmla="*/ 509 h 3926"/>
                <a:gd name="T50" fmla="*/ 2819 w 3968"/>
                <a:gd name="T51" fmla="*/ 630 h 3926"/>
                <a:gd name="T52" fmla="*/ 1949 w 3968"/>
                <a:gd name="T53" fmla="*/ 609 h 3926"/>
                <a:gd name="T54" fmla="*/ 1949 w 3968"/>
                <a:gd name="T55" fmla="*/ 3343 h 3926"/>
                <a:gd name="T56" fmla="*/ 3036 w 3968"/>
                <a:gd name="T57" fmla="*/ 1148 h 3926"/>
                <a:gd name="T58" fmla="*/ 3408 w 3968"/>
                <a:gd name="T59" fmla="*/ 1119 h 3926"/>
                <a:gd name="T60" fmla="*/ 3699 w 3968"/>
                <a:gd name="T61" fmla="*/ 1976 h 3926"/>
                <a:gd name="T62" fmla="*/ 3161 w 3968"/>
                <a:gd name="T63" fmla="*/ 948 h 3926"/>
                <a:gd name="T64" fmla="*/ 3619 w 3968"/>
                <a:gd name="T65" fmla="*/ 626 h 3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68" h="3926">
                  <a:moveTo>
                    <a:pt x="3952" y="487"/>
                  </a:moveTo>
                  <a:cubicBezTo>
                    <a:pt x="3937" y="450"/>
                    <a:pt x="3900" y="426"/>
                    <a:pt x="3860" y="426"/>
                  </a:cubicBezTo>
                  <a:lnTo>
                    <a:pt x="3542" y="426"/>
                  </a:lnTo>
                  <a:lnTo>
                    <a:pt x="3542" y="108"/>
                  </a:lnTo>
                  <a:cubicBezTo>
                    <a:pt x="3542" y="67"/>
                    <a:pt x="3518" y="31"/>
                    <a:pt x="3480" y="15"/>
                  </a:cubicBezTo>
                  <a:cubicBezTo>
                    <a:pt x="3443" y="0"/>
                    <a:pt x="3400" y="8"/>
                    <a:pt x="3371" y="37"/>
                  </a:cubicBezTo>
                  <a:lnTo>
                    <a:pt x="3044" y="364"/>
                  </a:lnTo>
                  <a:cubicBezTo>
                    <a:pt x="2732" y="151"/>
                    <a:pt x="2355" y="27"/>
                    <a:pt x="1949" y="27"/>
                  </a:cubicBezTo>
                  <a:cubicBezTo>
                    <a:pt x="874" y="27"/>
                    <a:pt x="0" y="901"/>
                    <a:pt x="0" y="1976"/>
                  </a:cubicBezTo>
                  <a:cubicBezTo>
                    <a:pt x="0" y="3052"/>
                    <a:pt x="874" y="3926"/>
                    <a:pt x="1949" y="3926"/>
                  </a:cubicBezTo>
                  <a:cubicBezTo>
                    <a:pt x="3024" y="3926"/>
                    <a:pt x="3899" y="3052"/>
                    <a:pt x="3899" y="1976"/>
                  </a:cubicBezTo>
                  <a:cubicBezTo>
                    <a:pt x="3899" y="1593"/>
                    <a:pt x="3787" y="1234"/>
                    <a:pt x="3595" y="932"/>
                  </a:cubicBezTo>
                  <a:lnTo>
                    <a:pt x="3931" y="596"/>
                  </a:lnTo>
                  <a:cubicBezTo>
                    <a:pt x="3959" y="568"/>
                    <a:pt x="3968" y="525"/>
                    <a:pt x="3952" y="487"/>
                  </a:cubicBezTo>
                  <a:close/>
                  <a:moveTo>
                    <a:pt x="3342" y="484"/>
                  </a:moveTo>
                  <a:lnTo>
                    <a:pt x="3019" y="807"/>
                  </a:lnTo>
                  <a:lnTo>
                    <a:pt x="3019" y="672"/>
                  </a:lnTo>
                  <a:lnTo>
                    <a:pt x="3342" y="349"/>
                  </a:lnTo>
                  <a:lnTo>
                    <a:pt x="3342" y="484"/>
                  </a:lnTo>
                  <a:close/>
                  <a:moveTo>
                    <a:pt x="2483" y="1976"/>
                  </a:moveTo>
                  <a:cubicBezTo>
                    <a:pt x="2483" y="2271"/>
                    <a:pt x="2243" y="2510"/>
                    <a:pt x="1949" y="2510"/>
                  </a:cubicBezTo>
                  <a:cubicBezTo>
                    <a:pt x="1655" y="2510"/>
                    <a:pt x="1416" y="2271"/>
                    <a:pt x="1416" y="1976"/>
                  </a:cubicBezTo>
                  <a:cubicBezTo>
                    <a:pt x="1416" y="1682"/>
                    <a:pt x="1655" y="1443"/>
                    <a:pt x="1949" y="1443"/>
                  </a:cubicBezTo>
                  <a:cubicBezTo>
                    <a:pt x="2071" y="1443"/>
                    <a:pt x="2184" y="1484"/>
                    <a:pt x="2273" y="1553"/>
                  </a:cubicBezTo>
                  <a:lnTo>
                    <a:pt x="2099" y="1728"/>
                  </a:lnTo>
                  <a:cubicBezTo>
                    <a:pt x="2055" y="1702"/>
                    <a:pt x="2004" y="1686"/>
                    <a:pt x="1949" y="1686"/>
                  </a:cubicBezTo>
                  <a:cubicBezTo>
                    <a:pt x="1790" y="1686"/>
                    <a:pt x="1659" y="1817"/>
                    <a:pt x="1659" y="1976"/>
                  </a:cubicBezTo>
                  <a:cubicBezTo>
                    <a:pt x="1659" y="2136"/>
                    <a:pt x="1790" y="2267"/>
                    <a:pt x="1949" y="2267"/>
                  </a:cubicBezTo>
                  <a:cubicBezTo>
                    <a:pt x="2109" y="2267"/>
                    <a:pt x="2239" y="2136"/>
                    <a:pt x="2239" y="1976"/>
                  </a:cubicBezTo>
                  <a:cubicBezTo>
                    <a:pt x="2239" y="1944"/>
                    <a:pt x="2234" y="1914"/>
                    <a:pt x="2225" y="1885"/>
                  </a:cubicBezTo>
                  <a:lnTo>
                    <a:pt x="2407" y="1703"/>
                  </a:lnTo>
                  <a:cubicBezTo>
                    <a:pt x="2455" y="1783"/>
                    <a:pt x="2483" y="1876"/>
                    <a:pt x="2483" y="1976"/>
                  </a:cubicBezTo>
                  <a:close/>
                  <a:moveTo>
                    <a:pt x="2416" y="1411"/>
                  </a:moveTo>
                  <a:cubicBezTo>
                    <a:pt x="2289" y="1306"/>
                    <a:pt x="2126" y="1243"/>
                    <a:pt x="1949" y="1243"/>
                  </a:cubicBezTo>
                  <a:cubicBezTo>
                    <a:pt x="1545" y="1243"/>
                    <a:pt x="1216" y="1572"/>
                    <a:pt x="1216" y="1976"/>
                  </a:cubicBezTo>
                  <a:cubicBezTo>
                    <a:pt x="1216" y="2381"/>
                    <a:pt x="1545" y="2710"/>
                    <a:pt x="1949" y="2710"/>
                  </a:cubicBezTo>
                  <a:cubicBezTo>
                    <a:pt x="2354" y="2710"/>
                    <a:pt x="2683" y="2381"/>
                    <a:pt x="2683" y="1976"/>
                  </a:cubicBezTo>
                  <a:cubicBezTo>
                    <a:pt x="2683" y="1821"/>
                    <a:pt x="2634" y="1677"/>
                    <a:pt x="2551" y="1558"/>
                  </a:cubicBezTo>
                  <a:lnTo>
                    <a:pt x="2861" y="1249"/>
                  </a:lnTo>
                  <a:cubicBezTo>
                    <a:pt x="3020" y="1448"/>
                    <a:pt x="3116" y="1701"/>
                    <a:pt x="3116" y="1976"/>
                  </a:cubicBezTo>
                  <a:cubicBezTo>
                    <a:pt x="3116" y="2620"/>
                    <a:pt x="2593" y="3143"/>
                    <a:pt x="1949" y="3143"/>
                  </a:cubicBezTo>
                  <a:cubicBezTo>
                    <a:pt x="1306" y="3143"/>
                    <a:pt x="783" y="2620"/>
                    <a:pt x="783" y="1976"/>
                  </a:cubicBezTo>
                  <a:cubicBezTo>
                    <a:pt x="783" y="1333"/>
                    <a:pt x="1306" y="809"/>
                    <a:pt x="1949" y="809"/>
                  </a:cubicBezTo>
                  <a:cubicBezTo>
                    <a:pt x="2246" y="809"/>
                    <a:pt x="2517" y="921"/>
                    <a:pt x="2723" y="1104"/>
                  </a:cubicBezTo>
                  <a:lnTo>
                    <a:pt x="2416" y="1411"/>
                  </a:lnTo>
                  <a:close/>
                  <a:moveTo>
                    <a:pt x="3699" y="1976"/>
                  </a:moveTo>
                  <a:cubicBezTo>
                    <a:pt x="3699" y="2941"/>
                    <a:pt x="2914" y="3726"/>
                    <a:pt x="1949" y="3726"/>
                  </a:cubicBezTo>
                  <a:cubicBezTo>
                    <a:pt x="985" y="3726"/>
                    <a:pt x="200" y="2941"/>
                    <a:pt x="200" y="1976"/>
                  </a:cubicBezTo>
                  <a:cubicBezTo>
                    <a:pt x="200" y="1012"/>
                    <a:pt x="985" y="227"/>
                    <a:pt x="1949" y="227"/>
                  </a:cubicBezTo>
                  <a:cubicBezTo>
                    <a:pt x="2300" y="227"/>
                    <a:pt x="2626" y="331"/>
                    <a:pt x="2900" y="509"/>
                  </a:cubicBezTo>
                  <a:lnTo>
                    <a:pt x="2849" y="560"/>
                  </a:lnTo>
                  <a:cubicBezTo>
                    <a:pt x="2830" y="578"/>
                    <a:pt x="2819" y="604"/>
                    <a:pt x="2819" y="630"/>
                  </a:cubicBezTo>
                  <a:lnTo>
                    <a:pt x="2819" y="923"/>
                  </a:lnTo>
                  <a:cubicBezTo>
                    <a:pt x="2583" y="727"/>
                    <a:pt x="2280" y="609"/>
                    <a:pt x="1949" y="609"/>
                  </a:cubicBezTo>
                  <a:cubicBezTo>
                    <a:pt x="1196" y="609"/>
                    <a:pt x="583" y="1223"/>
                    <a:pt x="583" y="1976"/>
                  </a:cubicBezTo>
                  <a:cubicBezTo>
                    <a:pt x="583" y="2730"/>
                    <a:pt x="1196" y="3343"/>
                    <a:pt x="1949" y="3343"/>
                  </a:cubicBezTo>
                  <a:cubicBezTo>
                    <a:pt x="2703" y="3343"/>
                    <a:pt x="3316" y="2730"/>
                    <a:pt x="3316" y="1976"/>
                  </a:cubicBezTo>
                  <a:cubicBezTo>
                    <a:pt x="3316" y="1665"/>
                    <a:pt x="3212" y="1378"/>
                    <a:pt x="3036" y="1148"/>
                  </a:cubicBezTo>
                  <a:lnTo>
                    <a:pt x="3337" y="1148"/>
                  </a:lnTo>
                  <a:cubicBezTo>
                    <a:pt x="3364" y="1148"/>
                    <a:pt x="3389" y="1138"/>
                    <a:pt x="3408" y="1119"/>
                  </a:cubicBezTo>
                  <a:lnTo>
                    <a:pt x="3450" y="1078"/>
                  </a:lnTo>
                  <a:cubicBezTo>
                    <a:pt x="3608" y="1341"/>
                    <a:pt x="3699" y="1648"/>
                    <a:pt x="3699" y="1976"/>
                  </a:cubicBezTo>
                  <a:close/>
                  <a:moveTo>
                    <a:pt x="3296" y="948"/>
                  </a:moveTo>
                  <a:lnTo>
                    <a:pt x="3161" y="948"/>
                  </a:lnTo>
                  <a:lnTo>
                    <a:pt x="3483" y="626"/>
                  </a:lnTo>
                  <a:lnTo>
                    <a:pt x="3619" y="626"/>
                  </a:lnTo>
                  <a:lnTo>
                    <a:pt x="3296" y="9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p>
              <a:pPr algn="ctr"/>
            </a:p>
          </p:txBody>
        </p:sp>
        <p:sp>
          <p:nvSpPr>
            <p:cNvPr id="28" name="椭圆 27"/>
            <p:cNvSpPr/>
            <p:nvPr/>
          </p:nvSpPr>
          <p:spPr>
            <a:xfrm>
              <a:off x="9208227" y="4584423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</a:p>
          </p:txBody>
        </p:sp>
        <p:sp>
          <p:nvSpPr>
            <p:cNvPr id="29" name="任意多边形: 形状 164"/>
            <p:cNvSpPr/>
            <p:nvPr/>
          </p:nvSpPr>
          <p:spPr bwMode="auto">
            <a:xfrm>
              <a:off x="9376339" y="4735498"/>
              <a:ext cx="153634" cy="179973"/>
            </a:xfrm>
            <a:custGeom>
              <a:avLst/>
              <a:gdLst>
                <a:gd name="T0" fmla="*/ 4616 w 5568"/>
                <a:gd name="T1" fmla="*/ 2260 h 6532"/>
                <a:gd name="T2" fmla="*/ 964 w 5568"/>
                <a:gd name="T3" fmla="*/ 2260 h 6532"/>
                <a:gd name="T4" fmla="*/ 2784 w 5568"/>
                <a:gd name="T5" fmla="*/ 545 h 6532"/>
                <a:gd name="T6" fmla="*/ 4434 w 5568"/>
                <a:gd name="T7" fmla="*/ 1589 h 6532"/>
                <a:gd name="T8" fmla="*/ 4796 w 5568"/>
                <a:gd name="T9" fmla="*/ 1718 h 6532"/>
                <a:gd name="T10" fmla="*/ 4926 w 5568"/>
                <a:gd name="T11" fmla="*/ 1356 h 6532"/>
                <a:gd name="T12" fmla="*/ 2784 w 5568"/>
                <a:gd name="T13" fmla="*/ 0 h 6532"/>
                <a:gd name="T14" fmla="*/ 416 w 5568"/>
                <a:gd name="T15" fmla="*/ 2425 h 6532"/>
                <a:gd name="T16" fmla="*/ 0 w 5568"/>
                <a:gd name="T17" fmla="*/ 3210 h 6532"/>
                <a:gd name="T18" fmla="*/ 0 w 5568"/>
                <a:gd name="T19" fmla="*/ 5581 h 6532"/>
                <a:gd name="T20" fmla="*/ 951 w 5568"/>
                <a:gd name="T21" fmla="*/ 6532 h 6532"/>
                <a:gd name="T22" fmla="*/ 4615 w 5568"/>
                <a:gd name="T23" fmla="*/ 6532 h 6532"/>
                <a:gd name="T24" fmla="*/ 5566 w 5568"/>
                <a:gd name="T25" fmla="*/ 5581 h 6532"/>
                <a:gd name="T26" fmla="*/ 5566 w 5568"/>
                <a:gd name="T27" fmla="*/ 3210 h 6532"/>
                <a:gd name="T28" fmla="*/ 4616 w 5568"/>
                <a:gd name="T29" fmla="*/ 2260 h 6532"/>
                <a:gd name="T30" fmla="*/ 5023 w 5568"/>
                <a:gd name="T31" fmla="*/ 5582 h 6532"/>
                <a:gd name="T32" fmla="*/ 4616 w 5568"/>
                <a:gd name="T33" fmla="*/ 5989 h 6532"/>
                <a:gd name="T34" fmla="*/ 952 w 5568"/>
                <a:gd name="T35" fmla="*/ 5989 h 6532"/>
                <a:gd name="T36" fmla="*/ 546 w 5568"/>
                <a:gd name="T37" fmla="*/ 5582 h 6532"/>
                <a:gd name="T38" fmla="*/ 546 w 5568"/>
                <a:gd name="T39" fmla="*/ 3210 h 6532"/>
                <a:gd name="T40" fmla="*/ 952 w 5568"/>
                <a:gd name="T41" fmla="*/ 2804 h 6532"/>
                <a:gd name="T42" fmla="*/ 4616 w 5568"/>
                <a:gd name="T43" fmla="*/ 2804 h 6532"/>
                <a:gd name="T44" fmla="*/ 5023 w 5568"/>
                <a:gd name="T45" fmla="*/ 3210 h 6532"/>
                <a:gd name="T46" fmla="*/ 5023 w 5568"/>
                <a:gd name="T47" fmla="*/ 5582 h 6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568" h="6532">
                  <a:moveTo>
                    <a:pt x="4616" y="2260"/>
                  </a:moveTo>
                  <a:lnTo>
                    <a:pt x="964" y="2260"/>
                  </a:lnTo>
                  <a:cubicBezTo>
                    <a:pt x="1020" y="1305"/>
                    <a:pt x="1815" y="545"/>
                    <a:pt x="2784" y="545"/>
                  </a:cubicBezTo>
                  <a:cubicBezTo>
                    <a:pt x="3486" y="545"/>
                    <a:pt x="4134" y="954"/>
                    <a:pt x="4434" y="1589"/>
                  </a:cubicBezTo>
                  <a:cubicBezTo>
                    <a:pt x="4498" y="1725"/>
                    <a:pt x="4660" y="1782"/>
                    <a:pt x="4796" y="1718"/>
                  </a:cubicBezTo>
                  <a:cubicBezTo>
                    <a:pt x="4932" y="1654"/>
                    <a:pt x="4990" y="1492"/>
                    <a:pt x="4926" y="1356"/>
                  </a:cubicBezTo>
                  <a:cubicBezTo>
                    <a:pt x="4535" y="532"/>
                    <a:pt x="3707" y="0"/>
                    <a:pt x="2784" y="0"/>
                  </a:cubicBezTo>
                  <a:cubicBezTo>
                    <a:pt x="819" y="0"/>
                    <a:pt x="383" y="1845"/>
                    <a:pt x="416" y="2425"/>
                  </a:cubicBezTo>
                  <a:cubicBezTo>
                    <a:pt x="416" y="2425"/>
                    <a:pt x="0" y="2640"/>
                    <a:pt x="0" y="3210"/>
                  </a:cubicBezTo>
                  <a:lnTo>
                    <a:pt x="0" y="5581"/>
                  </a:lnTo>
                  <a:cubicBezTo>
                    <a:pt x="0" y="6105"/>
                    <a:pt x="427" y="6532"/>
                    <a:pt x="951" y="6532"/>
                  </a:cubicBezTo>
                  <a:lnTo>
                    <a:pt x="4615" y="6532"/>
                  </a:lnTo>
                  <a:cubicBezTo>
                    <a:pt x="5139" y="6532"/>
                    <a:pt x="5566" y="6105"/>
                    <a:pt x="5566" y="5581"/>
                  </a:cubicBezTo>
                  <a:lnTo>
                    <a:pt x="5566" y="3210"/>
                  </a:lnTo>
                  <a:cubicBezTo>
                    <a:pt x="5568" y="2686"/>
                    <a:pt x="5142" y="2260"/>
                    <a:pt x="4616" y="2260"/>
                  </a:cubicBezTo>
                  <a:close/>
                  <a:moveTo>
                    <a:pt x="5023" y="5582"/>
                  </a:moveTo>
                  <a:cubicBezTo>
                    <a:pt x="5023" y="5806"/>
                    <a:pt x="4840" y="5989"/>
                    <a:pt x="4616" y="5989"/>
                  </a:cubicBezTo>
                  <a:lnTo>
                    <a:pt x="952" y="5989"/>
                  </a:lnTo>
                  <a:cubicBezTo>
                    <a:pt x="728" y="5989"/>
                    <a:pt x="546" y="5806"/>
                    <a:pt x="546" y="5582"/>
                  </a:cubicBezTo>
                  <a:lnTo>
                    <a:pt x="546" y="3210"/>
                  </a:lnTo>
                  <a:cubicBezTo>
                    <a:pt x="546" y="2986"/>
                    <a:pt x="728" y="2804"/>
                    <a:pt x="952" y="2804"/>
                  </a:cubicBezTo>
                  <a:lnTo>
                    <a:pt x="4616" y="2804"/>
                  </a:lnTo>
                  <a:cubicBezTo>
                    <a:pt x="4840" y="2804"/>
                    <a:pt x="5023" y="2986"/>
                    <a:pt x="5023" y="3210"/>
                  </a:cubicBezTo>
                  <a:lnTo>
                    <a:pt x="5023" y="55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p>
              <a:pPr algn="ctr"/>
            </a:p>
          </p:txBody>
        </p:sp>
        <p:sp>
          <p:nvSpPr>
            <p:cNvPr id="32" name="箭头: 五边形 3"/>
            <p:cNvSpPr/>
            <p:nvPr/>
          </p:nvSpPr>
          <p:spPr>
            <a:xfrm>
              <a:off x="719138" y="3501008"/>
              <a:ext cx="9288000" cy="152456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</a:p>
          </p:txBody>
        </p:sp>
        <p:sp>
          <p:nvSpPr>
            <p:cNvPr id="33" name="椭圆 32"/>
            <p:cNvSpPr/>
            <p:nvPr/>
          </p:nvSpPr>
          <p:spPr>
            <a:xfrm>
              <a:off x="769370" y="3379932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fontScale="92500" lnSpcReduction="20000"/>
            </a:bodyPr>
            <a:p>
              <a:pPr algn="ctr">
                <a:lnSpc>
                  <a:spcPct val="120000"/>
                </a:lnSpc>
              </a:pPr>
              <a:r>
                <a:rPr lang="en-US" dirty="0">
                  <a:solidFill>
                    <a:schemeClr val="accent1"/>
                  </a:solidFill>
                  <a:latin typeface="Impact" panose="020B0806030902050204" pitchFamily="34" charset="0"/>
                </a:rPr>
                <a:t>1</a:t>
              </a:r>
              <a:endParaRPr lang="en-US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3599066" y="3379932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fontScale="92500" lnSpcReduction="20000"/>
            </a:bodyPr>
            <a:p>
              <a:pPr algn="ctr">
                <a:lnSpc>
                  <a:spcPct val="120000"/>
                </a:lnSpc>
              </a:pPr>
              <a:r>
                <a:rPr lang="en-US">
                  <a:solidFill>
                    <a:schemeClr val="accent1"/>
                  </a:solidFill>
                  <a:latin typeface="Impact" panose="020B0806030902050204" pitchFamily="34" charset="0"/>
                </a:rPr>
                <a:t>3</a:t>
              </a:r>
              <a:endParaRPr lang="en-US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6428762" y="3379932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fontScale="92500" lnSpcReduction="20000"/>
            </a:bodyPr>
            <a:p>
              <a:pPr algn="ctr">
                <a:lnSpc>
                  <a:spcPct val="120000"/>
                </a:lnSpc>
              </a:pPr>
              <a:r>
                <a:rPr lang="en-US">
                  <a:solidFill>
                    <a:schemeClr val="accent1"/>
                  </a:solidFill>
                  <a:latin typeface="Impact" panose="020B0806030902050204" pitchFamily="34" charset="0"/>
                </a:rPr>
                <a:t>5</a:t>
              </a:r>
              <a:endParaRPr lang="en-US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9258459" y="3379932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fontScale="92500" lnSpcReduction="20000"/>
            </a:bodyPr>
            <a:p>
              <a:pPr algn="ctr">
                <a:lnSpc>
                  <a:spcPct val="120000"/>
                </a:lnSpc>
              </a:pPr>
              <a:r>
                <a:rPr lang="en-US">
                  <a:solidFill>
                    <a:schemeClr val="accent1"/>
                  </a:solidFill>
                  <a:latin typeface="Impact" panose="020B0806030902050204" pitchFamily="34" charset="0"/>
                </a:rPr>
                <a:t>7</a:t>
              </a:r>
              <a:endParaRPr lang="en-US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2184218" y="3379933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fontScale="92500" lnSpcReduction="20000"/>
            </a:bodyPr>
            <a:p>
              <a:pPr algn="ctr">
                <a:lnSpc>
                  <a:spcPct val="120000"/>
                </a:lnSpc>
              </a:pPr>
              <a:r>
                <a:rPr lang="en-US">
                  <a:solidFill>
                    <a:schemeClr val="accent1"/>
                  </a:solidFill>
                  <a:latin typeface="Impact" panose="020B0806030902050204" pitchFamily="34" charset="0"/>
                </a:rPr>
                <a:t>2</a:t>
              </a:r>
              <a:endParaRPr lang="en-US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5013914" y="3379933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fontScale="92500" lnSpcReduction="20000"/>
            </a:bodyPr>
            <a:p>
              <a:pPr algn="ctr">
                <a:lnSpc>
                  <a:spcPct val="120000"/>
                </a:lnSpc>
              </a:pPr>
              <a:r>
                <a:rPr lang="en-US">
                  <a:solidFill>
                    <a:schemeClr val="accent1"/>
                  </a:solidFill>
                  <a:latin typeface="Impact" panose="020B0806030902050204" pitchFamily="34" charset="0"/>
                </a:rPr>
                <a:t>4</a:t>
              </a:r>
              <a:endParaRPr lang="en-US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7843610" y="3379933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fontScale="92500" lnSpcReduction="20000"/>
            </a:bodyPr>
            <a:p>
              <a:pPr algn="ctr">
                <a:lnSpc>
                  <a:spcPct val="120000"/>
                </a:lnSpc>
              </a:pPr>
              <a:r>
                <a:rPr lang="en-US">
                  <a:solidFill>
                    <a:schemeClr val="accent1"/>
                  </a:solidFill>
                  <a:latin typeface="Impact" panose="020B0806030902050204" pitchFamily="34" charset="0"/>
                </a:rPr>
                <a:t>6</a:t>
              </a:r>
              <a:endParaRPr lang="en-US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40" name="直接连接符 39"/>
            <p:cNvCxnSpPr>
              <a:stCxn id="33" idx="4"/>
              <a:endCxn id="16" idx="0"/>
            </p:cNvCxnSpPr>
            <p:nvPr/>
          </p:nvCxnSpPr>
          <p:spPr>
            <a:xfrm>
              <a:off x="964067" y="3769326"/>
              <a:ext cx="0" cy="799676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>
              <a:stCxn id="34" idx="4"/>
              <a:endCxn id="20" idx="0"/>
            </p:cNvCxnSpPr>
            <p:nvPr/>
          </p:nvCxnSpPr>
          <p:spPr>
            <a:xfrm>
              <a:off x="3793763" y="3769326"/>
              <a:ext cx="0" cy="818458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>
              <a:stCxn id="35" idx="4"/>
              <a:endCxn id="24" idx="0"/>
            </p:cNvCxnSpPr>
            <p:nvPr/>
          </p:nvCxnSpPr>
          <p:spPr>
            <a:xfrm>
              <a:off x="6623459" y="3769326"/>
              <a:ext cx="0" cy="805506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>
              <a:stCxn id="36" idx="4"/>
              <a:endCxn id="28" idx="0"/>
            </p:cNvCxnSpPr>
            <p:nvPr/>
          </p:nvCxnSpPr>
          <p:spPr>
            <a:xfrm>
              <a:off x="9453156" y="3769326"/>
              <a:ext cx="0" cy="815097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>
              <a:stCxn id="9" idx="4"/>
              <a:endCxn id="38" idx="0"/>
            </p:cNvCxnSpPr>
            <p:nvPr/>
          </p:nvCxnSpPr>
          <p:spPr>
            <a:xfrm flipH="1">
              <a:off x="5208611" y="2561474"/>
              <a:ext cx="1" cy="818459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>
              <a:stCxn id="12" idx="4"/>
              <a:endCxn id="39" idx="0"/>
            </p:cNvCxnSpPr>
            <p:nvPr/>
          </p:nvCxnSpPr>
          <p:spPr>
            <a:xfrm>
              <a:off x="8038307" y="2561474"/>
              <a:ext cx="0" cy="818459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374131" y="2561474"/>
              <a:ext cx="1" cy="818459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组合 55"/>
          <p:cNvGrpSpPr/>
          <p:nvPr/>
        </p:nvGrpSpPr>
        <p:grpSpPr>
          <a:xfrm>
            <a:off x="756321" y="2203887"/>
            <a:ext cx="2241974" cy="950299"/>
            <a:chOff x="2222797" y="3336911"/>
            <a:chExt cx="2241974" cy="950299"/>
          </a:xfrm>
        </p:grpSpPr>
        <p:sp>
          <p:nvSpPr>
            <p:cNvPr id="57" name="矩形 56"/>
            <p:cNvSpPr/>
            <p:nvPr/>
          </p:nvSpPr>
          <p:spPr>
            <a:xfrm>
              <a:off x="2338347" y="3677812"/>
              <a:ext cx="2010874" cy="6093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用户可以在投影仪或者计算机上进行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演示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2222797" y="3336911"/>
              <a:ext cx="2241974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>
                <a:lnSpc>
                  <a:spcPct val="120000"/>
                </a:lnSpc>
              </a:pPr>
              <a:r>
                <a:rPr lang="zh-CN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文字</a:t>
              </a: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添加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3578654" y="2203887"/>
            <a:ext cx="2241974" cy="950299"/>
            <a:chOff x="2222797" y="3336911"/>
            <a:chExt cx="2241974" cy="950299"/>
          </a:xfrm>
        </p:grpSpPr>
        <p:sp>
          <p:nvSpPr>
            <p:cNvPr id="60" name="矩形 59"/>
            <p:cNvSpPr/>
            <p:nvPr/>
          </p:nvSpPr>
          <p:spPr>
            <a:xfrm>
              <a:off x="2338347" y="3677812"/>
              <a:ext cx="2010874" cy="6093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用户可以在投影仪或者计算机上进行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演示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2222797" y="3336911"/>
              <a:ext cx="2241974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>
                <a:lnSpc>
                  <a:spcPct val="120000"/>
                </a:lnSpc>
              </a:pPr>
              <a:r>
                <a:rPr lang="zh-CN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文字</a:t>
              </a: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添加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408741" y="2203887"/>
            <a:ext cx="2241974" cy="950299"/>
            <a:chOff x="2222797" y="3336911"/>
            <a:chExt cx="2241974" cy="950299"/>
          </a:xfrm>
        </p:grpSpPr>
        <p:sp>
          <p:nvSpPr>
            <p:cNvPr id="63" name="矩形 62"/>
            <p:cNvSpPr/>
            <p:nvPr/>
          </p:nvSpPr>
          <p:spPr>
            <a:xfrm>
              <a:off x="2338347" y="3677812"/>
              <a:ext cx="2010874" cy="6093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用户可以在投影仪或者计算机上进行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演示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2222797" y="3336911"/>
              <a:ext cx="2241974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>
                <a:lnSpc>
                  <a:spcPct val="120000"/>
                </a:lnSpc>
              </a:pPr>
              <a:r>
                <a:rPr lang="zh-CN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文字</a:t>
              </a: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添加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9228261" y="2203887"/>
            <a:ext cx="2241974" cy="950299"/>
            <a:chOff x="2222797" y="3336911"/>
            <a:chExt cx="2241974" cy="950299"/>
          </a:xfrm>
        </p:grpSpPr>
        <p:sp>
          <p:nvSpPr>
            <p:cNvPr id="66" name="矩形 65"/>
            <p:cNvSpPr/>
            <p:nvPr/>
          </p:nvSpPr>
          <p:spPr>
            <a:xfrm>
              <a:off x="2338347" y="3677812"/>
              <a:ext cx="2010874" cy="6093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用户可以在投影仪或者计算机上进行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演示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2222797" y="3336911"/>
              <a:ext cx="2241974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>
                <a:lnSpc>
                  <a:spcPct val="120000"/>
                </a:lnSpc>
              </a:pPr>
              <a:r>
                <a:rPr lang="zh-CN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文字</a:t>
              </a: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添加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7830936" y="4364529"/>
            <a:ext cx="2241974" cy="950299"/>
            <a:chOff x="2222797" y="3336911"/>
            <a:chExt cx="2241974" cy="950299"/>
          </a:xfrm>
        </p:grpSpPr>
        <p:sp>
          <p:nvSpPr>
            <p:cNvPr id="69" name="矩形 68"/>
            <p:cNvSpPr/>
            <p:nvPr/>
          </p:nvSpPr>
          <p:spPr>
            <a:xfrm>
              <a:off x="2338347" y="3677812"/>
              <a:ext cx="2010874" cy="6093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用户可以在投影仪或者计算机上进行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演示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2222797" y="3336911"/>
              <a:ext cx="2241974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>
                <a:lnSpc>
                  <a:spcPct val="120000"/>
                </a:lnSpc>
              </a:pPr>
              <a:r>
                <a:rPr lang="zh-CN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文字</a:t>
              </a: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添加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4998343" y="4364529"/>
            <a:ext cx="2241974" cy="950299"/>
            <a:chOff x="2222797" y="3336911"/>
            <a:chExt cx="2241974" cy="950299"/>
          </a:xfrm>
        </p:grpSpPr>
        <p:sp>
          <p:nvSpPr>
            <p:cNvPr id="72" name="矩形 71"/>
            <p:cNvSpPr/>
            <p:nvPr/>
          </p:nvSpPr>
          <p:spPr>
            <a:xfrm>
              <a:off x="2338347" y="3677812"/>
              <a:ext cx="2010874" cy="6093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用户可以在投影仪或者计算机上进行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演示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2222797" y="3336911"/>
              <a:ext cx="2241974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>
                <a:lnSpc>
                  <a:spcPct val="120000"/>
                </a:lnSpc>
              </a:pPr>
              <a:r>
                <a:rPr lang="zh-CN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文字</a:t>
              </a: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添加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2154094" y="4364529"/>
            <a:ext cx="2241974" cy="950299"/>
            <a:chOff x="2222797" y="3336911"/>
            <a:chExt cx="2241974" cy="950299"/>
          </a:xfrm>
        </p:grpSpPr>
        <p:sp>
          <p:nvSpPr>
            <p:cNvPr id="75" name="矩形 74"/>
            <p:cNvSpPr/>
            <p:nvPr/>
          </p:nvSpPr>
          <p:spPr>
            <a:xfrm>
              <a:off x="2338347" y="3677812"/>
              <a:ext cx="2010874" cy="6093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用户可以在投影仪或者计算机上进行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演示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2222797" y="3336911"/>
              <a:ext cx="2241974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>
                <a:lnSpc>
                  <a:spcPct val="120000"/>
                </a:lnSpc>
              </a:pPr>
              <a:r>
                <a:rPr lang="zh-CN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文字</a:t>
              </a: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添加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216107" y="0"/>
            <a:ext cx="5318043" cy="3531244"/>
          </a:xfrm>
          <a:prstGeom prst="rect">
            <a:avLst/>
          </a:prstGeom>
        </p:spPr>
      </p:pic>
      <p:pic>
        <p:nvPicPr>
          <p:cNvPr id="12" name="图片占位符 11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84851" cy="6867356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screen"/>
          <a:srcRect l="-1" t="278" r="313" b="1"/>
          <a:stretch>
            <a:fillRect/>
          </a:stretch>
        </p:blipFill>
        <p:spPr>
          <a:xfrm>
            <a:off x="0" y="-40000"/>
            <a:ext cx="12192000" cy="6858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588477" y="2885449"/>
            <a:ext cx="7530051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defRPr/>
            </a:pPr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谢谢观看！</a:t>
            </a:r>
            <a:endParaRPr lang="zh-CN" altLang="en-US" sz="4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53653" y="2949957"/>
            <a:ext cx="6846214" cy="2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0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6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2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68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370619" y="2558003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2400" b="1" dirty="0">
                <a:solidFill>
                  <a:srgbClr val="EE464C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编辑标题</a:t>
            </a:r>
            <a:endParaRPr lang="zh-CN" altLang="zh-CN" sz="2400" b="1" dirty="0">
              <a:solidFill>
                <a:srgbClr val="EE464C"/>
              </a:solidFill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8470951" y="3136951"/>
            <a:ext cx="31877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 cstate="screen"/>
          <a:srcRect l="54492" t="278" r="313" b="1"/>
          <a:stretch>
            <a:fillRect/>
          </a:stretch>
        </p:blipFill>
        <p:spPr>
          <a:xfrm rot="16200000" flipV="1">
            <a:off x="412697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5"/>
          <p:cNvSpPr txBox="1"/>
          <p:nvPr/>
        </p:nvSpPr>
        <p:spPr>
          <a:xfrm>
            <a:off x="5010540" y="402743"/>
            <a:ext cx="2071396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zh-CN" altLang="en-US" sz="3200" b="1" dirty="0">
                <a:solidFill>
                  <a:prstClr val="black"/>
                </a:solidFill>
              </a:rPr>
              <a:t>编辑标题</a:t>
            </a:r>
            <a:endParaRPr lang="zh-CN" altLang="en-US" sz="3200" b="1" dirty="0">
              <a:solidFill>
                <a:prstClr val="black"/>
              </a:solidFill>
            </a:endParaRPr>
          </a:p>
        </p:txBody>
      </p:sp>
      <p:pic>
        <p:nvPicPr>
          <p:cNvPr id="35" name="图片 34" descr="H:\研究生会新闻中心\品味华中大\校园拍摄10.11\org_c9ac894ddea58187_1539250552000.jpgorg_c9ac894ddea58187_153925055200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679450" y="1611630"/>
            <a:ext cx="6031230" cy="4525010"/>
          </a:xfrm>
          <a:prstGeom prst="rect">
            <a:avLst/>
          </a:prstGeom>
        </p:spPr>
      </p:pic>
      <p:grpSp>
        <p:nvGrpSpPr>
          <p:cNvPr id="44" name="0e458ad7-88e0-4ba2-b9b4-1dceb65f7bb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 rot="0">
            <a:off x="670560" y="1478915"/>
            <a:ext cx="10850880" cy="4714240"/>
            <a:chOff x="669921" y="1144881"/>
            <a:chExt cx="10850567" cy="4714118"/>
          </a:xfrm>
        </p:grpSpPr>
        <p:sp>
          <p:nvSpPr>
            <p:cNvPr id="45" name="iṩ1iḋé"/>
            <p:cNvSpPr/>
            <p:nvPr/>
          </p:nvSpPr>
          <p:spPr>
            <a:xfrm flipH="1">
              <a:off x="669921" y="1144881"/>
              <a:ext cx="6046553" cy="1429119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8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46" name="îṣlîḑe"/>
            <p:cNvSpPr txBox="1"/>
            <p:nvPr/>
          </p:nvSpPr>
          <p:spPr>
            <a:xfrm>
              <a:off x="669926" y="1144881"/>
              <a:ext cx="6046550" cy="1429119"/>
            </a:xfrm>
            <a:prstGeom prst="rect">
              <a:avLst/>
            </a:prstGeom>
            <a:noFill/>
          </p:spPr>
          <p:txBody>
            <a:bodyPr wrap="square" lIns="90000" tIns="46800" rIns="90000" bIns="46800" rtlCol="0" anchor="ctr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1"/>
                  </a:solidFill>
                </a:rPr>
                <a:t>演示文稿</a:t>
              </a:r>
              <a:endParaRPr lang="en-US" altLang="zh-CN" sz="12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</a:rPr>
                <a:t>可以在投影仪或计算机上进行演示</a:t>
              </a:r>
              <a:endParaRPr lang="en-US" altLang="zh-CN" sz="1600" b="1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1"/>
                  </a:solidFill>
                </a:rPr>
                <a:t>演示文稿</a:t>
              </a:r>
              <a:endParaRPr lang="en-US" altLang="zh-CN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47" name="isḷîḍè"/>
            <p:cNvGrpSpPr/>
            <p:nvPr/>
          </p:nvGrpSpPr>
          <p:grpSpPr>
            <a:xfrm>
              <a:off x="6378975" y="2881881"/>
              <a:ext cx="675000" cy="675005"/>
              <a:chOff x="7209746" y="4153276"/>
              <a:chExt cx="675000" cy="675005"/>
            </a:xfrm>
          </p:grpSpPr>
          <p:sp>
            <p:nvSpPr>
              <p:cNvPr id="48" name="îṣľîḍé"/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rgbClr val="0E419C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49" name="iS1íḑè"/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200" dirty="0"/>
              </a:p>
            </p:txBody>
          </p:sp>
        </p:grpSp>
        <p:grpSp>
          <p:nvGrpSpPr>
            <p:cNvPr id="50" name="iṡļîďê"/>
            <p:cNvGrpSpPr/>
            <p:nvPr/>
          </p:nvGrpSpPr>
          <p:grpSpPr>
            <a:xfrm>
              <a:off x="7219382" y="2709000"/>
              <a:ext cx="4301106" cy="1214999"/>
              <a:chOff x="7219382" y="2709000"/>
              <a:chExt cx="3082200" cy="1214999"/>
            </a:xfrm>
          </p:grpSpPr>
          <p:sp>
            <p:nvSpPr>
              <p:cNvPr id="51" name="í$ļíďé"/>
              <p:cNvSpPr/>
              <p:nvPr/>
            </p:nvSpPr>
            <p:spPr bwMode="auto">
              <a:xfrm>
                <a:off x="7219382" y="3128234"/>
                <a:ext cx="3082200" cy="7957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en-US" altLang="zh-CN" sz="900" dirty="0"/>
                  <a:t>Supporting text here.</a:t>
                </a:r>
                <a:endParaRPr lang="en-US" altLang="zh-CN" sz="900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en-US" altLang="zh-CN" sz="900" dirty="0"/>
                  <a:t>You can use the icon library in </a:t>
                </a:r>
                <a:r>
                  <a:rPr lang="en-US" altLang="zh-CN" sz="900" dirty="0" err="1"/>
                  <a:t>iSlide</a:t>
                </a:r>
                <a:r>
                  <a:rPr lang="en-US" altLang="zh-CN" sz="900" dirty="0"/>
                  <a:t>  (www.islide.cc) to filter and replace existing icon elements with one click.</a:t>
                </a:r>
                <a:endParaRPr lang="en-US" altLang="zh-CN" sz="900" dirty="0"/>
              </a:p>
            </p:txBody>
          </p:sp>
          <p:sp>
            <p:nvSpPr>
              <p:cNvPr id="52" name="íslídê"/>
              <p:cNvSpPr txBox="1"/>
              <p:nvPr/>
            </p:nvSpPr>
            <p:spPr bwMode="auto">
              <a:xfrm>
                <a:off x="7219382" y="2709000"/>
                <a:ext cx="3082200" cy="4192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b="1" dirty="0"/>
                  <a:t>输入标题</a:t>
                </a:r>
                <a:endParaRPr lang="zh-CN" altLang="en-US" b="1" dirty="0"/>
              </a:p>
            </p:txBody>
          </p:sp>
        </p:grpSp>
        <p:grpSp>
          <p:nvGrpSpPr>
            <p:cNvPr id="53" name="i$ḷíḍe"/>
            <p:cNvGrpSpPr/>
            <p:nvPr/>
          </p:nvGrpSpPr>
          <p:grpSpPr>
            <a:xfrm>
              <a:off x="6378975" y="4816881"/>
              <a:ext cx="675000" cy="675005"/>
              <a:chOff x="7209746" y="4153276"/>
              <a:chExt cx="675000" cy="675005"/>
            </a:xfrm>
          </p:grpSpPr>
          <p:sp>
            <p:nvSpPr>
              <p:cNvPr id="54" name="îṣļiḍé"/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accent3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55" name="ïṩľïḓe"/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200" dirty="0"/>
              </a:p>
            </p:txBody>
          </p:sp>
        </p:grpSp>
        <p:grpSp>
          <p:nvGrpSpPr>
            <p:cNvPr id="56" name="iṣľídé"/>
            <p:cNvGrpSpPr/>
            <p:nvPr/>
          </p:nvGrpSpPr>
          <p:grpSpPr>
            <a:xfrm>
              <a:off x="7219382" y="4644000"/>
              <a:ext cx="4301106" cy="1214999"/>
              <a:chOff x="7219382" y="2709000"/>
              <a:chExt cx="3082200" cy="1214999"/>
            </a:xfrm>
          </p:grpSpPr>
          <p:sp>
            <p:nvSpPr>
              <p:cNvPr id="57" name="íśļiďè"/>
              <p:cNvSpPr/>
              <p:nvPr/>
            </p:nvSpPr>
            <p:spPr bwMode="auto">
              <a:xfrm>
                <a:off x="7219382" y="3128234"/>
                <a:ext cx="3082200" cy="7957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en-US" altLang="zh-CN" sz="900" dirty="0"/>
                  <a:t>Supporting text here.</a:t>
                </a:r>
                <a:endParaRPr lang="en-US" altLang="zh-CN" sz="900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en-US" altLang="zh-CN" sz="900" dirty="0"/>
                  <a:t>You can use the icon library in </a:t>
                </a:r>
                <a:r>
                  <a:rPr lang="en-US" altLang="zh-CN" sz="900" dirty="0" err="1"/>
                  <a:t>iSlide</a:t>
                </a:r>
                <a:r>
                  <a:rPr lang="en-US" altLang="zh-CN" sz="900" dirty="0"/>
                  <a:t>  (www.islide.cc) to filter and replace existing icon elements with one click.</a:t>
                </a:r>
                <a:endParaRPr lang="en-US" altLang="zh-CN" sz="900" dirty="0"/>
              </a:p>
            </p:txBody>
          </p:sp>
          <p:sp>
            <p:nvSpPr>
              <p:cNvPr id="58" name="íṧḻîḓe"/>
              <p:cNvSpPr txBox="1"/>
              <p:nvPr/>
            </p:nvSpPr>
            <p:spPr bwMode="auto">
              <a:xfrm>
                <a:off x="7219382" y="2709000"/>
                <a:ext cx="3082200" cy="4192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b="1" dirty="0"/>
                  <a:t>输入标题</a:t>
                </a:r>
                <a:endParaRPr lang="zh-CN" altLang="en-US" b="1" dirty="0"/>
              </a:p>
            </p:txBody>
          </p:sp>
        </p:grpSp>
        <p:cxnSp>
          <p:nvCxnSpPr>
            <p:cNvPr id="59" name="直接连接符 58"/>
            <p:cNvCxnSpPr/>
            <p:nvPr/>
          </p:nvCxnSpPr>
          <p:spPr>
            <a:xfrm>
              <a:off x="7311000" y="4239000"/>
              <a:ext cx="4209488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7" t="881" r="12567" b="-881"/>
          <a:stretch>
            <a:fillRect/>
          </a:stretch>
        </p:blipFill>
        <p:spPr>
          <a:xfrm>
            <a:off x="1" y="-1"/>
            <a:ext cx="6484775" cy="6858001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screen"/>
          <a:srcRect l="28405"/>
          <a:stretch>
            <a:fillRect/>
          </a:stretch>
        </p:blipFill>
        <p:spPr>
          <a:xfrm>
            <a:off x="4884" y="0"/>
            <a:ext cx="7394428" cy="6858001"/>
          </a:xfrm>
          <a:custGeom>
            <a:avLst/>
            <a:gdLst>
              <a:gd name="connsiteX0" fmla="*/ 0 w 7394428"/>
              <a:gd name="connsiteY0" fmla="*/ 0 h 6858001"/>
              <a:gd name="connsiteX1" fmla="*/ 7394428 w 7394428"/>
              <a:gd name="connsiteY1" fmla="*/ 0 h 6858001"/>
              <a:gd name="connsiteX2" fmla="*/ 7394428 w 7394428"/>
              <a:gd name="connsiteY2" fmla="*/ 6858001 h 6858001"/>
              <a:gd name="connsiteX3" fmla="*/ 0 w 7394428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4428" h="6858001">
                <a:moveTo>
                  <a:pt x="0" y="0"/>
                </a:moveTo>
                <a:lnTo>
                  <a:pt x="7394428" y="0"/>
                </a:lnTo>
                <a:lnTo>
                  <a:pt x="7394428" y="6858001"/>
                </a:lnTo>
                <a:lnTo>
                  <a:pt x="0" y="6858001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/>
        </p:nvSpPr>
        <p:spPr>
          <a:xfrm>
            <a:off x="6665167" y="3489404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zh-CN" sz="4000" b="1" dirty="0">
                <a:solidFill>
                  <a:prstClr val="black"/>
                </a:solidFill>
              </a:rPr>
              <a:t>编辑标题</a:t>
            </a:r>
            <a:endParaRPr lang="zh-CN" altLang="zh-CN" sz="4000" b="1" dirty="0">
              <a:solidFill>
                <a:prstClr val="black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550867" y="2846169"/>
            <a:ext cx="0" cy="130495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665167" y="2846169"/>
            <a:ext cx="211186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b="1" dirty="0">
                <a:solidFill>
                  <a:schemeClr val="accent1"/>
                </a:solidFill>
              </a:rPr>
              <a:t>PART01</a:t>
            </a:r>
            <a:endParaRPr lang="zh-CN" altLang="en-US" sz="40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7210" y="2150110"/>
            <a:ext cx="2804160" cy="28041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8470951" y="3136951"/>
            <a:ext cx="31877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5"/>
          <p:cNvSpPr txBox="1"/>
          <p:nvPr/>
        </p:nvSpPr>
        <p:spPr>
          <a:xfrm>
            <a:off x="5010540" y="402743"/>
            <a:ext cx="2071396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zh-CN" altLang="en-US" sz="3200" b="1" dirty="0">
                <a:solidFill>
                  <a:prstClr val="black"/>
                </a:solidFill>
              </a:rPr>
              <a:t>编辑标题</a:t>
            </a:r>
            <a:endParaRPr lang="zh-CN" altLang="en-US" sz="3200" b="1" dirty="0">
              <a:solidFill>
                <a:prstClr val="black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4072882" y="3919784"/>
            <a:ext cx="1161708" cy="11617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</a:p>
        </p:txBody>
      </p:sp>
      <p:sp>
        <p:nvSpPr>
          <p:cNvPr id="2" name="椭圆 1"/>
          <p:cNvSpPr/>
          <p:nvPr/>
        </p:nvSpPr>
        <p:spPr>
          <a:xfrm>
            <a:off x="3880357" y="5323741"/>
            <a:ext cx="385049" cy="38504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</a:p>
        </p:txBody>
      </p:sp>
      <p:sp>
        <p:nvSpPr>
          <p:cNvPr id="24" name="椭圆 23"/>
          <p:cNvSpPr/>
          <p:nvPr/>
        </p:nvSpPr>
        <p:spPr>
          <a:xfrm>
            <a:off x="5744383" y="2306321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400" dirty="0" smtClean="0"/>
              <a:t>1</a:t>
            </a:r>
            <a:endParaRPr lang="en-US" altLang="zh-CN" sz="2400" dirty="0"/>
          </a:p>
        </p:txBody>
      </p:sp>
      <p:sp>
        <p:nvSpPr>
          <p:cNvPr id="20" name="椭圆 19"/>
          <p:cNvSpPr/>
          <p:nvPr/>
        </p:nvSpPr>
        <p:spPr>
          <a:xfrm>
            <a:off x="5744383" y="3234929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400" dirty="0" smtClean="0"/>
              <a:t>2</a:t>
            </a:r>
            <a:endParaRPr lang="en-US" altLang="zh-CN" sz="2400" dirty="0"/>
          </a:p>
        </p:txBody>
      </p:sp>
      <p:sp>
        <p:nvSpPr>
          <p:cNvPr id="16" name="椭圆 15"/>
          <p:cNvSpPr/>
          <p:nvPr/>
        </p:nvSpPr>
        <p:spPr>
          <a:xfrm>
            <a:off x="5744383" y="4163536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400" dirty="0" smtClean="0"/>
              <a:t>3</a:t>
            </a:r>
            <a:endParaRPr lang="en-US" altLang="zh-CN" sz="2400" dirty="0"/>
          </a:p>
        </p:txBody>
      </p:sp>
      <p:sp>
        <p:nvSpPr>
          <p:cNvPr id="11" name="椭圆 10"/>
          <p:cNvSpPr/>
          <p:nvPr/>
        </p:nvSpPr>
        <p:spPr>
          <a:xfrm>
            <a:off x="5744383" y="5092143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400" dirty="0" smtClean="0"/>
              <a:t>4</a:t>
            </a:r>
            <a:endParaRPr lang="en-US" altLang="zh-CN" sz="2400" dirty="0"/>
          </a:p>
        </p:txBody>
      </p:sp>
      <p:grpSp>
        <p:nvGrpSpPr>
          <p:cNvPr id="33" name="组合 32"/>
          <p:cNvGrpSpPr/>
          <p:nvPr/>
        </p:nvGrpSpPr>
        <p:grpSpPr>
          <a:xfrm>
            <a:off x="6356985" y="2248408"/>
            <a:ext cx="4791529" cy="603964"/>
            <a:chOff x="874712" y="3387780"/>
            <a:chExt cx="4791529" cy="603964"/>
          </a:xfrm>
        </p:grpSpPr>
        <p:sp>
          <p:nvSpPr>
            <p:cNvPr id="34" name="矩形 33"/>
            <p:cNvSpPr/>
            <p:nvPr/>
          </p:nvSpPr>
          <p:spPr>
            <a:xfrm>
              <a:off x="874712" y="3677812"/>
              <a:ext cx="4791529" cy="3139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用户可以在投影仪或者计算机上进行演示也可以将演示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文稿出来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874712" y="3387780"/>
              <a:ext cx="2241974" cy="3623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accent1"/>
                  </a:solidFill>
                </a:rPr>
                <a:t>标题文字添加</a:t>
              </a:r>
              <a:endParaRPr lang="zh-CN" altLang="en-US" sz="16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356985" y="3177016"/>
            <a:ext cx="4791529" cy="603964"/>
            <a:chOff x="874712" y="3387780"/>
            <a:chExt cx="4791529" cy="603964"/>
          </a:xfrm>
        </p:grpSpPr>
        <p:sp>
          <p:nvSpPr>
            <p:cNvPr id="37" name="矩形 36"/>
            <p:cNvSpPr/>
            <p:nvPr/>
          </p:nvSpPr>
          <p:spPr>
            <a:xfrm>
              <a:off x="874712" y="3677812"/>
              <a:ext cx="4791529" cy="3139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用户可以在投影仪或者计算机上进行演示也可以将演示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文稿出来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874712" y="3387780"/>
              <a:ext cx="2241974" cy="3623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accent1"/>
                  </a:solidFill>
                </a:rPr>
                <a:t>标题文字添加</a:t>
              </a:r>
              <a:endParaRPr lang="zh-CN" altLang="en-US" sz="16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356985" y="4105623"/>
            <a:ext cx="4791529" cy="603964"/>
            <a:chOff x="874712" y="3387780"/>
            <a:chExt cx="4791529" cy="603964"/>
          </a:xfrm>
        </p:grpSpPr>
        <p:sp>
          <p:nvSpPr>
            <p:cNvPr id="40" name="矩形 39"/>
            <p:cNvSpPr/>
            <p:nvPr/>
          </p:nvSpPr>
          <p:spPr>
            <a:xfrm>
              <a:off x="874712" y="3677812"/>
              <a:ext cx="4791529" cy="3139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用户可以在投影仪或者计算机上进行演示也可以将演示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文稿出来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874712" y="3387780"/>
              <a:ext cx="2241974" cy="3623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accent1"/>
                  </a:solidFill>
                </a:rPr>
                <a:t>标题文字添加</a:t>
              </a:r>
              <a:endParaRPr lang="zh-CN" altLang="en-US" sz="16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6356985" y="5034230"/>
            <a:ext cx="4791529" cy="603964"/>
            <a:chOff x="874712" y="3387780"/>
            <a:chExt cx="4791529" cy="603964"/>
          </a:xfrm>
        </p:grpSpPr>
        <p:sp>
          <p:nvSpPr>
            <p:cNvPr id="43" name="矩形 42"/>
            <p:cNvSpPr/>
            <p:nvPr/>
          </p:nvSpPr>
          <p:spPr>
            <a:xfrm>
              <a:off x="874712" y="3677812"/>
              <a:ext cx="4791529" cy="3139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用户可以在投影仪或者计算机上进行演示也可以将演示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文稿出来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874712" y="3387780"/>
              <a:ext cx="2241974" cy="3623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accent1"/>
                  </a:solidFill>
                </a:rPr>
                <a:t>标题文字添加</a:t>
              </a:r>
              <a:endParaRPr lang="zh-CN" altLang="en-US" sz="1600" b="1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screen"/>
          <a:srcRect l="54492" t="278" r="313" b="1"/>
          <a:stretch>
            <a:fillRect/>
          </a:stretch>
        </p:blipFill>
        <p:spPr>
          <a:xfrm rot="16200000" flipV="1">
            <a:off x="412697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35" presetClass="pat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-0.02969 -3.7037E-7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-0.02969 -3.7037E-7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-0.02969 -3.7037E-7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-0.02969 -3.7037E-7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2" grpId="0" bldLvl="0" animBg="1"/>
      <p:bldP spid="24" grpId="0" bldLvl="0" animBg="1"/>
      <p:bldP spid="24" grpId="1" bldLvl="0" animBg="1"/>
      <p:bldP spid="20" grpId="0" bldLvl="0" animBg="1"/>
      <p:bldP spid="20" grpId="1" bldLvl="0" animBg="1"/>
      <p:bldP spid="16" grpId="0" bldLvl="0" animBg="1"/>
      <p:bldP spid="16" grpId="1" bldLvl="0" animBg="1"/>
      <p:bldP spid="11" grpId="0" bldLvl="0" animBg="1"/>
      <p:bldP spid="11" grpId="1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8470951" y="3136951"/>
            <a:ext cx="31877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5"/>
          <p:cNvSpPr txBox="1"/>
          <p:nvPr/>
        </p:nvSpPr>
        <p:spPr>
          <a:xfrm>
            <a:off x="5010540" y="402743"/>
            <a:ext cx="2071396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zh-CN" altLang="en-US" sz="3200" b="1" dirty="0">
                <a:solidFill>
                  <a:prstClr val="black"/>
                </a:solidFill>
              </a:rPr>
              <a:t>编辑标题</a:t>
            </a:r>
            <a:endParaRPr lang="zh-CN" altLang="en-US" sz="3200" b="1" dirty="0">
              <a:solidFill>
                <a:prstClr val="black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 cstate="screen"/>
          <a:srcRect l="54492" t="278" r="313" b="1"/>
          <a:stretch>
            <a:fillRect/>
          </a:stretch>
        </p:blipFill>
        <p:spPr>
          <a:xfrm rot="16200000" flipV="1">
            <a:off x="412697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7" name="Rectangle 15"/>
          <p:cNvSpPr/>
          <p:nvPr/>
        </p:nvSpPr>
        <p:spPr>
          <a:xfrm>
            <a:off x="999965" y="1952453"/>
            <a:ext cx="649236" cy="649236"/>
          </a:xfrm>
          <a:prstGeom prst="ellips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900"/>
          </a:p>
        </p:txBody>
      </p:sp>
      <p:sp>
        <p:nvSpPr>
          <p:cNvPr id="8" name="Rectangle 23"/>
          <p:cNvSpPr/>
          <p:nvPr/>
        </p:nvSpPr>
        <p:spPr>
          <a:xfrm>
            <a:off x="995896" y="3464621"/>
            <a:ext cx="649236" cy="649236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900"/>
          </a:p>
        </p:txBody>
      </p:sp>
      <p:sp>
        <p:nvSpPr>
          <p:cNvPr id="12" name="Rectangle 38"/>
          <p:cNvSpPr/>
          <p:nvPr/>
        </p:nvSpPr>
        <p:spPr>
          <a:xfrm>
            <a:off x="999965" y="5012793"/>
            <a:ext cx="649236" cy="649236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900"/>
          </a:p>
        </p:txBody>
      </p:sp>
      <p:sp>
        <p:nvSpPr>
          <p:cNvPr id="17" name="Rectangle 41"/>
          <p:cNvSpPr/>
          <p:nvPr/>
        </p:nvSpPr>
        <p:spPr>
          <a:xfrm>
            <a:off x="6533523" y="1952453"/>
            <a:ext cx="649236" cy="649236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900"/>
          </a:p>
        </p:txBody>
      </p:sp>
      <p:sp>
        <p:nvSpPr>
          <p:cNvPr id="45" name="Rectangle 44"/>
          <p:cNvSpPr/>
          <p:nvPr/>
        </p:nvSpPr>
        <p:spPr>
          <a:xfrm>
            <a:off x="6529455" y="3464621"/>
            <a:ext cx="649236" cy="649236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900"/>
          </a:p>
        </p:txBody>
      </p:sp>
      <p:sp>
        <p:nvSpPr>
          <p:cNvPr id="48" name="Rectangle 47"/>
          <p:cNvSpPr/>
          <p:nvPr/>
        </p:nvSpPr>
        <p:spPr>
          <a:xfrm>
            <a:off x="6533523" y="5012793"/>
            <a:ext cx="649236" cy="649236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900"/>
          </a:p>
        </p:txBody>
      </p:sp>
      <p:grpSp>
        <p:nvGrpSpPr>
          <p:cNvPr id="59" name="Group 58"/>
          <p:cNvGrpSpPr/>
          <p:nvPr/>
        </p:nvGrpSpPr>
        <p:grpSpPr>
          <a:xfrm>
            <a:off x="1173086" y="2158147"/>
            <a:ext cx="302992" cy="237848"/>
            <a:chOff x="5348288" y="5818188"/>
            <a:chExt cx="1587500" cy="1246187"/>
          </a:xfrm>
        </p:grpSpPr>
        <p:sp>
          <p:nvSpPr>
            <p:cNvPr id="60" name="Freeform 59"/>
            <p:cNvSpPr>
              <a:spLocks noEditPoints="1"/>
            </p:cNvSpPr>
            <p:nvPr/>
          </p:nvSpPr>
          <p:spPr bwMode="auto">
            <a:xfrm>
              <a:off x="5348288" y="5818188"/>
              <a:ext cx="1587500" cy="263525"/>
            </a:xfrm>
            <a:custGeom>
              <a:avLst/>
              <a:gdLst>
                <a:gd name="T0" fmla="*/ 471 w 507"/>
                <a:gd name="T1" fmla="*/ 0 h 84"/>
                <a:gd name="T2" fmla="*/ 37 w 507"/>
                <a:gd name="T3" fmla="*/ 0 h 84"/>
                <a:gd name="T4" fmla="*/ 0 w 507"/>
                <a:gd name="T5" fmla="*/ 37 h 84"/>
                <a:gd name="T6" fmla="*/ 0 w 507"/>
                <a:gd name="T7" fmla="*/ 84 h 84"/>
                <a:gd name="T8" fmla="*/ 507 w 507"/>
                <a:gd name="T9" fmla="*/ 84 h 84"/>
                <a:gd name="T10" fmla="*/ 507 w 507"/>
                <a:gd name="T11" fmla="*/ 37 h 84"/>
                <a:gd name="T12" fmla="*/ 471 w 507"/>
                <a:gd name="T13" fmla="*/ 0 h 84"/>
                <a:gd name="T14" fmla="*/ 49 w 507"/>
                <a:gd name="T15" fmla="*/ 59 h 84"/>
                <a:gd name="T16" fmla="*/ 36 w 507"/>
                <a:gd name="T17" fmla="*/ 46 h 84"/>
                <a:gd name="T18" fmla="*/ 49 w 507"/>
                <a:gd name="T19" fmla="*/ 33 h 84"/>
                <a:gd name="T20" fmla="*/ 62 w 507"/>
                <a:gd name="T21" fmla="*/ 46 h 84"/>
                <a:gd name="T22" fmla="*/ 49 w 507"/>
                <a:gd name="T23" fmla="*/ 59 h 84"/>
                <a:gd name="T24" fmla="*/ 100 w 507"/>
                <a:gd name="T25" fmla="*/ 59 h 84"/>
                <a:gd name="T26" fmla="*/ 87 w 507"/>
                <a:gd name="T27" fmla="*/ 46 h 84"/>
                <a:gd name="T28" fmla="*/ 100 w 507"/>
                <a:gd name="T29" fmla="*/ 33 h 84"/>
                <a:gd name="T30" fmla="*/ 113 w 507"/>
                <a:gd name="T31" fmla="*/ 46 h 84"/>
                <a:gd name="T32" fmla="*/ 100 w 507"/>
                <a:gd name="T33" fmla="*/ 59 h 84"/>
                <a:gd name="T34" fmla="*/ 151 w 507"/>
                <a:gd name="T35" fmla="*/ 59 h 84"/>
                <a:gd name="T36" fmla="*/ 138 w 507"/>
                <a:gd name="T37" fmla="*/ 46 h 84"/>
                <a:gd name="T38" fmla="*/ 151 w 507"/>
                <a:gd name="T39" fmla="*/ 33 h 84"/>
                <a:gd name="T40" fmla="*/ 163 w 507"/>
                <a:gd name="T41" fmla="*/ 46 h 84"/>
                <a:gd name="T42" fmla="*/ 151 w 507"/>
                <a:gd name="T43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84">
                  <a:moveTo>
                    <a:pt x="471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1" y="0"/>
                    <a:pt x="471" y="0"/>
                  </a:cubicBezTo>
                  <a:close/>
                  <a:moveTo>
                    <a:pt x="49" y="59"/>
                  </a:moveTo>
                  <a:cubicBezTo>
                    <a:pt x="42" y="59"/>
                    <a:pt x="36" y="53"/>
                    <a:pt x="36" y="46"/>
                  </a:cubicBezTo>
                  <a:cubicBezTo>
                    <a:pt x="36" y="39"/>
                    <a:pt x="42" y="33"/>
                    <a:pt x="49" y="33"/>
                  </a:cubicBezTo>
                  <a:cubicBezTo>
                    <a:pt x="56" y="33"/>
                    <a:pt x="62" y="39"/>
                    <a:pt x="62" y="46"/>
                  </a:cubicBezTo>
                  <a:cubicBezTo>
                    <a:pt x="62" y="53"/>
                    <a:pt x="56" y="59"/>
                    <a:pt x="49" y="59"/>
                  </a:cubicBezTo>
                  <a:close/>
                  <a:moveTo>
                    <a:pt x="100" y="59"/>
                  </a:moveTo>
                  <a:cubicBezTo>
                    <a:pt x="93" y="59"/>
                    <a:pt x="87" y="53"/>
                    <a:pt x="87" y="46"/>
                  </a:cubicBezTo>
                  <a:cubicBezTo>
                    <a:pt x="87" y="39"/>
                    <a:pt x="93" y="33"/>
                    <a:pt x="100" y="33"/>
                  </a:cubicBezTo>
                  <a:cubicBezTo>
                    <a:pt x="107" y="33"/>
                    <a:pt x="113" y="39"/>
                    <a:pt x="113" y="46"/>
                  </a:cubicBezTo>
                  <a:cubicBezTo>
                    <a:pt x="113" y="53"/>
                    <a:pt x="107" y="59"/>
                    <a:pt x="100" y="59"/>
                  </a:cubicBezTo>
                  <a:close/>
                  <a:moveTo>
                    <a:pt x="151" y="59"/>
                  </a:moveTo>
                  <a:cubicBezTo>
                    <a:pt x="144" y="59"/>
                    <a:pt x="138" y="53"/>
                    <a:pt x="138" y="46"/>
                  </a:cubicBezTo>
                  <a:cubicBezTo>
                    <a:pt x="138" y="39"/>
                    <a:pt x="144" y="33"/>
                    <a:pt x="151" y="33"/>
                  </a:cubicBezTo>
                  <a:cubicBezTo>
                    <a:pt x="158" y="33"/>
                    <a:pt x="163" y="39"/>
                    <a:pt x="163" y="46"/>
                  </a:cubicBezTo>
                  <a:cubicBezTo>
                    <a:pt x="163" y="53"/>
                    <a:pt x="158" y="59"/>
                    <a:pt x="151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p>
              <a:endParaRPr lang="en-US" sz="900"/>
            </a:p>
          </p:txBody>
        </p:sp>
        <p:sp>
          <p:nvSpPr>
            <p:cNvPr id="61" name="Freeform 60"/>
            <p:cNvSpPr>
              <a:spLocks noEditPoints="1"/>
            </p:cNvSpPr>
            <p:nvPr/>
          </p:nvSpPr>
          <p:spPr bwMode="auto">
            <a:xfrm>
              <a:off x="5348288" y="6111875"/>
              <a:ext cx="1587500" cy="952500"/>
            </a:xfrm>
            <a:custGeom>
              <a:avLst/>
              <a:gdLst>
                <a:gd name="T0" fmla="*/ 0 w 507"/>
                <a:gd name="T1" fmla="*/ 268 h 304"/>
                <a:gd name="T2" fmla="*/ 37 w 507"/>
                <a:gd name="T3" fmla="*/ 304 h 304"/>
                <a:gd name="T4" fmla="*/ 471 w 507"/>
                <a:gd name="T5" fmla="*/ 304 h 304"/>
                <a:gd name="T6" fmla="*/ 507 w 507"/>
                <a:gd name="T7" fmla="*/ 268 h 304"/>
                <a:gd name="T8" fmla="*/ 507 w 507"/>
                <a:gd name="T9" fmla="*/ 0 h 304"/>
                <a:gd name="T10" fmla="*/ 0 w 507"/>
                <a:gd name="T11" fmla="*/ 0 h 304"/>
                <a:gd name="T12" fmla="*/ 0 w 507"/>
                <a:gd name="T13" fmla="*/ 268 h 304"/>
                <a:gd name="T14" fmla="*/ 181 w 507"/>
                <a:gd name="T15" fmla="*/ 200 h 304"/>
                <a:gd name="T16" fmla="*/ 212 w 507"/>
                <a:gd name="T17" fmla="*/ 169 h 304"/>
                <a:gd name="T18" fmla="*/ 221 w 507"/>
                <a:gd name="T19" fmla="*/ 89 h 304"/>
                <a:gd name="T20" fmla="*/ 266 w 507"/>
                <a:gd name="T21" fmla="*/ 70 h 304"/>
                <a:gd name="T22" fmla="*/ 312 w 507"/>
                <a:gd name="T23" fmla="*/ 89 h 304"/>
                <a:gd name="T24" fmla="*/ 312 w 507"/>
                <a:gd name="T25" fmla="*/ 180 h 304"/>
                <a:gd name="T26" fmla="*/ 266 w 507"/>
                <a:gd name="T27" fmla="*/ 199 h 304"/>
                <a:gd name="T28" fmla="*/ 232 w 507"/>
                <a:gd name="T29" fmla="*/ 188 h 304"/>
                <a:gd name="T30" fmla="*/ 201 w 507"/>
                <a:gd name="T31" fmla="*/ 220 h 304"/>
                <a:gd name="T32" fmla="*/ 191 w 507"/>
                <a:gd name="T33" fmla="*/ 224 h 304"/>
                <a:gd name="T34" fmla="*/ 181 w 507"/>
                <a:gd name="T35" fmla="*/ 220 h 304"/>
                <a:gd name="T36" fmla="*/ 181 w 507"/>
                <a:gd name="T37" fmla="*/ 20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7" y="304"/>
                    <a:pt x="37" y="304"/>
                  </a:cubicBezTo>
                  <a:cubicBezTo>
                    <a:pt x="471" y="304"/>
                    <a:pt x="471" y="304"/>
                    <a:pt x="471" y="304"/>
                  </a:cubicBezTo>
                  <a:cubicBezTo>
                    <a:pt x="491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181" y="200"/>
                  </a:moveTo>
                  <a:cubicBezTo>
                    <a:pt x="212" y="169"/>
                    <a:pt x="212" y="169"/>
                    <a:pt x="212" y="169"/>
                  </a:cubicBezTo>
                  <a:cubicBezTo>
                    <a:pt x="196" y="144"/>
                    <a:pt x="199" y="110"/>
                    <a:pt x="221" y="89"/>
                  </a:cubicBezTo>
                  <a:cubicBezTo>
                    <a:pt x="233" y="77"/>
                    <a:pt x="249" y="70"/>
                    <a:pt x="266" y="70"/>
                  </a:cubicBezTo>
                  <a:cubicBezTo>
                    <a:pt x="283" y="70"/>
                    <a:pt x="300" y="77"/>
                    <a:pt x="312" y="89"/>
                  </a:cubicBezTo>
                  <a:cubicBezTo>
                    <a:pt x="337" y="114"/>
                    <a:pt x="337" y="155"/>
                    <a:pt x="312" y="180"/>
                  </a:cubicBezTo>
                  <a:cubicBezTo>
                    <a:pt x="300" y="192"/>
                    <a:pt x="284" y="199"/>
                    <a:pt x="266" y="199"/>
                  </a:cubicBezTo>
                  <a:cubicBezTo>
                    <a:pt x="254" y="199"/>
                    <a:pt x="242" y="195"/>
                    <a:pt x="232" y="188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198" y="222"/>
                    <a:pt x="194" y="224"/>
                    <a:pt x="191" y="224"/>
                  </a:cubicBezTo>
                  <a:cubicBezTo>
                    <a:pt x="187" y="224"/>
                    <a:pt x="184" y="222"/>
                    <a:pt x="181" y="220"/>
                  </a:cubicBezTo>
                  <a:cubicBezTo>
                    <a:pt x="176" y="214"/>
                    <a:pt x="176" y="205"/>
                    <a:pt x="181" y="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p>
              <a:endParaRPr lang="en-US" sz="900"/>
            </a:p>
          </p:txBody>
        </p:sp>
        <p:sp>
          <p:nvSpPr>
            <p:cNvPr id="62" name="Freeform 61"/>
            <p:cNvSpPr/>
            <p:nvPr/>
          </p:nvSpPr>
          <p:spPr bwMode="auto">
            <a:xfrm>
              <a:off x="6040438" y="6403975"/>
              <a:ext cx="280987" cy="255587"/>
            </a:xfrm>
            <a:custGeom>
              <a:avLst/>
              <a:gdLst>
                <a:gd name="T0" fmla="*/ 45 w 90"/>
                <a:gd name="T1" fmla="*/ 82 h 82"/>
                <a:gd name="T2" fmla="*/ 74 w 90"/>
                <a:gd name="T3" fmla="*/ 70 h 82"/>
                <a:gd name="T4" fmla="*/ 74 w 90"/>
                <a:gd name="T5" fmla="*/ 12 h 82"/>
                <a:gd name="T6" fmla="*/ 45 w 90"/>
                <a:gd name="T7" fmla="*/ 0 h 82"/>
                <a:gd name="T8" fmla="*/ 16 w 90"/>
                <a:gd name="T9" fmla="*/ 12 h 82"/>
                <a:gd name="T10" fmla="*/ 16 w 90"/>
                <a:gd name="T11" fmla="*/ 70 h 82"/>
                <a:gd name="T12" fmla="*/ 45 w 90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82">
                  <a:moveTo>
                    <a:pt x="45" y="82"/>
                  </a:moveTo>
                  <a:cubicBezTo>
                    <a:pt x="56" y="82"/>
                    <a:pt x="67" y="78"/>
                    <a:pt x="74" y="70"/>
                  </a:cubicBezTo>
                  <a:cubicBezTo>
                    <a:pt x="90" y="54"/>
                    <a:pt x="90" y="28"/>
                    <a:pt x="74" y="12"/>
                  </a:cubicBezTo>
                  <a:cubicBezTo>
                    <a:pt x="67" y="5"/>
                    <a:pt x="56" y="0"/>
                    <a:pt x="45" y="0"/>
                  </a:cubicBezTo>
                  <a:cubicBezTo>
                    <a:pt x="34" y="0"/>
                    <a:pt x="24" y="5"/>
                    <a:pt x="16" y="12"/>
                  </a:cubicBezTo>
                  <a:cubicBezTo>
                    <a:pt x="0" y="28"/>
                    <a:pt x="0" y="54"/>
                    <a:pt x="16" y="70"/>
                  </a:cubicBezTo>
                  <a:cubicBezTo>
                    <a:pt x="24" y="78"/>
                    <a:pt x="34" y="82"/>
                    <a:pt x="45" y="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p>
              <a:endParaRPr lang="en-US" sz="90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1169018" y="3670315"/>
            <a:ext cx="302992" cy="237848"/>
            <a:chOff x="8366125" y="5818188"/>
            <a:chExt cx="1587500" cy="1246187"/>
          </a:xfrm>
        </p:grpSpPr>
        <p:sp>
          <p:nvSpPr>
            <p:cNvPr id="64" name="Freeform 63"/>
            <p:cNvSpPr>
              <a:spLocks noEditPoints="1"/>
            </p:cNvSpPr>
            <p:nvPr/>
          </p:nvSpPr>
          <p:spPr bwMode="auto">
            <a:xfrm>
              <a:off x="8366125" y="5818188"/>
              <a:ext cx="1587500" cy="263525"/>
            </a:xfrm>
            <a:custGeom>
              <a:avLst/>
              <a:gdLst>
                <a:gd name="T0" fmla="*/ 471 w 507"/>
                <a:gd name="T1" fmla="*/ 0 h 84"/>
                <a:gd name="T2" fmla="*/ 36 w 507"/>
                <a:gd name="T3" fmla="*/ 0 h 84"/>
                <a:gd name="T4" fmla="*/ 0 w 507"/>
                <a:gd name="T5" fmla="*/ 37 h 84"/>
                <a:gd name="T6" fmla="*/ 0 w 507"/>
                <a:gd name="T7" fmla="*/ 84 h 84"/>
                <a:gd name="T8" fmla="*/ 507 w 507"/>
                <a:gd name="T9" fmla="*/ 84 h 84"/>
                <a:gd name="T10" fmla="*/ 507 w 507"/>
                <a:gd name="T11" fmla="*/ 37 h 84"/>
                <a:gd name="T12" fmla="*/ 471 w 507"/>
                <a:gd name="T13" fmla="*/ 0 h 84"/>
                <a:gd name="T14" fmla="*/ 49 w 507"/>
                <a:gd name="T15" fmla="*/ 59 h 84"/>
                <a:gd name="T16" fmla="*/ 36 w 507"/>
                <a:gd name="T17" fmla="*/ 46 h 84"/>
                <a:gd name="T18" fmla="*/ 49 w 507"/>
                <a:gd name="T19" fmla="*/ 33 h 84"/>
                <a:gd name="T20" fmla="*/ 62 w 507"/>
                <a:gd name="T21" fmla="*/ 46 h 84"/>
                <a:gd name="T22" fmla="*/ 49 w 507"/>
                <a:gd name="T23" fmla="*/ 59 h 84"/>
                <a:gd name="T24" fmla="*/ 100 w 507"/>
                <a:gd name="T25" fmla="*/ 59 h 84"/>
                <a:gd name="T26" fmla="*/ 87 w 507"/>
                <a:gd name="T27" fmla="*/ 46 h 84"/>
                <a:gd name="T28" fmla="*/ 100 w 507"/>
                <a:gd name="T29" fmla="*/ 33 h 84"/>
                <a:gd name="T30" fmla="*/ 112 w 507"/>
                <a:gd name="T31" fmla="*/ 46 h 84"/>
                <a:gd name="T32" fmla="*/ 100 w 507"/>
                <a:gd name="T33" fmla="*/ 59 h 84"/>
                <a:gd name="T34" fmla="*/ 150 w 507"/>
                <a:gd name="T35" fmla="*/ 59 h 84"/>
                <a:gd name="T36" fmla="*/ 138 w 507"/>
                <a:gd name="T37" fmla="*/ 46 h 84"/>
                <a:gd name="T38" fmla="*/ 150 w 507"/>
                <a:gd name="T39" fmla="*/ 33 h 84"/>
                <a:gd name="T40" fmla="*/ 163 w 507"/>
                <a:gd name="T41" fmla="*/ 46 h 84"/>
                <a:gd name="T42" fmla="*/ 150 w 507"/>
                <a:gd name="T43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84">
                  <a:moveTo>
                    <a:pt x="471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1" y="0"/>
                    <a:pt x="471" y="0"/>
                  </a:cubicBezTo>
                  <a:close/>
                  <a:moveTo>
                    <a:pt x="49" y="59"/>
                  </a:moveTo>
                  <a:cubicBezTo>
                    <a:pt x="42" y="59"/>
                    <a:pt x="36" y="53"/>
                    <a:pt x="36" y="46"/>
                  </a:cubicBezTo>
                  <a:cubicBezTo>
                    <a:pt x="36" y="39"/>
                    <a:pt x="42" y="33"/>
                    <a:pt x="49" y="33"/>
                  </a:cubicBezTo>
                  <a:cubicBezTo>
                    <a:pt x="56" y="33"/>
                    <a:pt x="62" y="39"/>
                    <a:pt x="62" y="46"/>
                  </a:cubicBezTo>
                  <a:cubicBezTo>
                    <a:pt x="62" y="53"/>
                    <a:pt x="56" y="59"/>
                    <a:pt x="49" y="59"/>
                  </a:cubicBezTo>
                  <a:close/>
                  <a:moveTo>
                    <a:pt x="100" y="59"/>
                  </a:moveTo>
                  <a:cubicBezTo>
                    <a:pt x="93" y="59"/>
                    <a:pt x="87" y="53"/>
                    <a:pt x="87" y="46"/>
                  </a:cubicBezTo>
                  <a:cubicBezTo>
                    <a:pt x="87" y="39"/>
                    <a:pt x="93" y="33"/>
                    <a:pt x="100" y="33"/>
                  </a:cubicBezTo>
                  <a:cubicBezTo>
                    <a:pt x="107" y="33"/>
                    <a:pt x="112" y="39"/>
                    <a:pt x="112" y="46"/>
                  </a:cubicBezTo>
                  <a:cubicBezTo>
                    <a:pt x="112" y="53"/>
                    <a:pt x="107" y="59"/>
                    <a:pt x="100" y="59"/>
                  </a:cubicBezTo>
                  <a:close/>
                  <a:moveTo>
                    <a:pt x="150" y="59"/>
                  </a:moveTo>
                  <a:cubicBezTo>
                    <a:pt x="143" y="59"/>
                    <a:pt x="138" y="53"/>
                    <a:pt x="138" y="46"/>
                  </a:cubicBezTo>
                  <a:cubicBezTo>
                    <a:pt x="138" y="39"/>
                    <a:pt x="143" y="33"/>
                    <a:pt x="150" y="33"/>
                  </a:cubicBezTo>
                  <a:cubicBezTo>
                    <a:pt x="157" y="33"/>
                    <a:pt x="163" y="39"/>
                    <a:pt x="163" y="46"/>
                  </a:cubicBezTo>
                  <a:cubicBezTo>
                    <a:pt x="163" y="53"/>
                    <a:pt x="157" y="59"/>
                    <a:pt x="15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p>
              <a:endParaRPr lang="en-US" sz="900"/>
            </a:p>
          </p:txBody>
        </p:sp>
        <p:sp>
          <p:nvSpPr>
            <p:cNvPr id="65" name="Freeform 14"/>
            <p:cNvSpPr>
              <a:spLocks noEditPoints="1"/>
            </p:cNvSpPr>
            <p:nvPr/>
          </p:nvSpPr>
          <p:spPr bwMode="auto">
            <a:xfrm>
              <a:off x="8366125" y="6111875"/>
              <a:ext cx="1587500" cy="952500"/>
            </a:xfrm>
            <a:custGeom>
              <a:avLst/>
              <a:gdLst>
                <a:gd name="T0" fmla="*/ 0 w 507"/>
                <a:gd name="T1" fmla="*/ 268 h 304"/>
                <a:gd name="T2" fmla="*/ 36 w 507"/>
                <a:gd name="T3" fmla="*/ 304 h 304"/>
                <a:gd name="T4" fmla="*/ 471 w 507"/>
                <a:gd name="T5" fmla="*/ 304 h 304"/>
                <a:gd name="T6" fmla="*/ 507 w 507"/>
                <a:gd name="T7" fmla="*/ 268 h 304"/>
                <a:gd name="T8" fmla="*/ 507 w 507"/>
                <a:gd name="T9" fmla="*/ 0 h 304"/>
                <a:gd name="T10" fmla="*/ 0 w 507"/>
                <a:gd name="T11" fmla="*/ 0 h 304"/>
                <a:gd name="T12" fmla="*/ 0 w 507"/>
                <a:gd name="T13" fmla="*/ 268 h 304"/>
                <a:gd name="T14" fmla="*/ 299 w 507"/>
                <a:gd name="T15" fmla="*/ 54 h 304"/>
                <a:gd name="T16" fmla="*/ 432 w 507"/>
                <a:gd name="T17" fmla="*/ 54 h 304"/>
                <a:gd name="T18" fmla="*/ 432 w 507"/>
                <a:gd name="T19" fmla="*/ 184 h 304"/>
                <a:gd name="T20" fmla="*/ 299 w 507"/>
                <a:gd name="T21" fmla="*/ 184 h 304"/>
                <a:gd name="T22" fmla="*/ 299 w 507"/>
                <a:gd name="T23" fmla="*/ 54 h 304"/>
                <a:gd name="T24" fmla="*/ 75 w 507"/>
                <a:gd name="T25" fmla="*/ 54 h 304"/>
                <a:gd name="T26" fmla="*/ 259 w 507"/>
                <a:gd name="T27" fmla="*/ 54 h 304"/>
                <a:gd name="T28" fmla="*/ 259 w 507"/>
                <a:gd name="T29" fmla="*/ 75 h 304"/>
                <a:gd name="T30" fmla="*/ 75 w 507"/>
                <a:gd name="T31" fmla="*/ 75 h 304"/>
                <a:gd name="T32" fmla="*/ 75 w 507"/>
                <a:gd name="T33" fmla="*/ 54 h 304"/>
                <a:gd name="T34" fmla="*/ 75 w 507"/>
                <a:gd name="T35" fmla="*/ 109 h 304"/>
                <a:gd name="T36" fmla="*/ 259 w 507"/>
                <a:gd name="T37" fmla="*/ 109 h 304"/>
                <a:gd name="T38" fmla="*/ 259 w 507"/>
                <a:gd name="T39" fmla="*/ 130 h 304"/>
                <a:gd name="T40" fmla="*/ 75 w 507"/>
                <a:gd name="T41" fmla="*/ 130 h 304"/>
                <a:gd name="T42" fmla="*/ 75 w 507"/>
                <a:gd name="T43" fmla="*/ 109 h 304"/>
                <a:gd name="T44" fmla="*/ 75 w 507"/>
                <a:gd name="T45" fmla="*/ 163 h 304"/>
                <a:gd name="T46" fmla="*/ 259 w 507"/>
                <a:gd name="T47" fmla="*/ 163 h 304"/>
                <a:gd name="T48" fmla="*/ 259 w 507"/>
                <a:gd name="T49" fmla="*/ 184 h 304"/>
                <a:gd name="T50" fmla="*/ 75 w 507"/>
                <a:gd name="T51" fmla="*/ 184 h 304"/>
                <a:gd name="T52" fmla="*/ 75 w 507"/>
                <a:gd name="T53" fmla="*/ 163 h 304"/>
                <a:gd name="T54" fmla="*/ 75 w 507"/>
                <a:gd name="T55" fmla="*/ 217 h 304"/>
                <a:gd name="T56" fmla="*/ 432 w 507"/>
                <a:gd name="T57" fmla="*/ 217 h 304"/>
                <a:gd name="T58" fmla="*/ 432 w 507"/>
                <a:gd name="T59" fmla="*/ 238 h 304"/>
                <a:gd name="T60" fmla="*/ 75 w 507"/>
                <a:gd name="T61" fmla="*/ 238 h 304"/>
                <a:gd name="T62" fmla="*/ 75 w 507"/>
                <a:gd name="T63" fmla="*/ 217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6" y="304"/>
                    <a:pt x="36" y="304"/>
                  </a:cubicBezTo>
                  <a:cubicBezTo>
                    <a:pt x="471" y="304"/>
                    <a:pt x="471" y="304"/>
                    <a:pt x="471" y="304"/>
                  </a:cubicBezTo>
                  <a:cubicBezTo>
                    <a:pt x="491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299" y="54"/>
                  </a:moveTo>
                  <a:cubicBezTo>
                    <a:pt x="432" y="54"/>
                    <a:pt x="432" y="54"/>
                    <a:pt x="432" y="54"/>
                  </a:cubicBezTo>
                  <a:cubicBezTo>
                    <a:pt x="432" y="184"/>
                    <a:pt x="432" y="184"/>
                    <a:pt x="432" y="184"/>
                  </a:cubicBezTo>
                  <a:cubicBezTo>
                    <a:pt x="299" y="184"/>
                    <a:pt x="299" y="184"/>
                    <a:pt x="299" y="184"/>
                  </a:cubicBezTo>
                  <a:lnTo>
                    <a:pt x="299" y="54"/>
                  </a:lnTo>
                  <a:close/>
                  <a:moveTo>
                    <a:pt x="75" y="54"/>
                  </a:moveTo>
                  <a:cubicBezTo>
                    <a:pt x="259" y="54"/>
                    <a:pt x="259" y="54"/>
                    <a:pt x="259" y="54"/>
                  </a:cubicBezTo>
                  <a:cubicBezTo>
                    <a:pt x="259" y="75"/>
                    <a:pt x="259" y="75"/>
                    <a:pt x="259" y="75"/>
                  </a:cubicBezTo>
                  <a:cubicBezTo>
                    <a:pt x="75" y="75"/>
                    <a:pt x="75" y="75"/>
                    <a:pt x="75" y="75"/>
                  </a:cubicBezTo>
                  <a:lnTo>
                    <a:pt x="75" y="54"/>
                  </a:lnTo>
                  <a:close/>
                  <a:moveTo>
                    <a:pt x="75" y="109"/>
                  </a:moveTo>
                  <a:cubicBezTo>
                    <a:pt x="259" y="109"/>
                    <a:pt x="259" y="109"/>
                    <a:pt x="259" y="109"/>
                  </a:cubicBezTo>
                  <a:cubicBezTo>
                    <a:pt x="259" y="130"/>
                    <a:pt x="259" y="130"/>
                    <a:pt x="259" y="130"/>
                  </a:cubicBezTo>
                  <a:cubicBezTo>
                    <a:pt x="75" y="130"/>
                    <a:pt x="75" y="130"/>
                    <a:pt x="75" y="130"/>
                  </a:cubicBezTo>
                  <a:lnTo>
                    <a:pt x="75" y="109"/>
                  </a:lnTo>
                  <a:close/>
                  <a:moveTo>
                    <a:pt x="75" y="163"/>
                  </a:moveTo>
                  <a:cubicBezTo>
                    <a:pt x="259" y="163"/>
                    <a:pt x="259" y="163"/>
                    <a:pt x="259" y="163"/>
                  </a:cubicBezTo>
                  <a:cubicBezTo>
                    <a:pt x="259" y="184"/>
                    <a:pt x="259" y="184"/>
                    <a:pt x="259" y="184"/>
                  </a:cubicBezTo>
                  <a:cubicBezTo>
                    <a:pt x="75" y="184"/>
                    <a:pt x="75" y="184"/>
                    <a:pt x="75" y="184"/>
                  </a:cubicBezTo>
                  <a:lnTo>
                    <a:pt x="75" y="163"/>
                  </a:lnTo>
                  <a:close/>
                  <a:moveTo>
                    <a:pt x="75" y="217"/>
                  </a:moveTo>
                  <a:cubicBezTo>
                    <a:pt x="432" y="217"/>
                    <a:pt x="432" y="217"/>
                    <a:pt x="432" y="217"/>
                  </a:cubicBezTo>
                  <a:cubicBezTo>
                    <a:pt x="432" y="238"/>
                    <a:pt x="432" y="238"/>
                    <a:pt x="432" y="238"/>
                  </a:cubicBezTo>
                  <a:cubicBezTo>
                    <a:pt x="75" y="238"/>
                    <a:pt x="75" y="238"/>
                    <a:pt x="75" y="238"/>
                  </a:cubicBezTo>
                  <a:lnTo>
                    <a:pt x="75" y="2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p>
              <a:endParaRPr lang="en-US" sz="90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173086" y="5218487"/>
            <a:ext cx="302992" cy="237848"/>
            <a:chOff x="11385550" y="5818188"/>
            <a:chExt cx="1587500" cy="1246187"/>
          </a:xfrm>
        </p:grpSpPr>
        <p:sp>
          <p:nvSpPr>
            <p:cNvPr id="67" name="Freeform 15"/>
            <p:cNvSpPr>
              <a:spLocks noEditPoints="1"/>
            </p:cNvSpPr>
            <p:nvPr/>
          </p:nvSpPr>
          <p:spPr bwMode="auto">
            <a:xfrm>
              <a:off x="11385550" y="5818188"/>
              <a:ext cx="1587500" cy="263525"/>
            </a:xfrm>
            <a:custGeom>
              <a:avLst/>
              <a:gdLst>
                <a:gd name="T0" fmla="*/ 470 w 507"/>
                <a:gd name="T1" fmla="*/ 0 h 84"/>
                <a:gd name="T2" fmla="*/ 36 w 507"/>
                <a:gd name="T3" fmla="*/ 0 h 84"/>
                <a:gd name="T4" fmla="*/ 0 w 507"/>
                <a:gd name="T5" fmla="*/ 37 h 84"/>
                <a:gd name="T6" fmla="*/ 0 w 507"/>
                <a:gd name="T7" fmla="*/ 84 h 84"/>
                <a:gd name="T8" fmla="*/ 507 w 507"/>
                <a:gd name="T9" fmla="*/ 84 h 84"/>
                <a:gd name="T10" fmla="*/ 507 w 507"/>
                <a:gd name="T11" fmla="*/ 37 h 84"/>
                <a:gd name="T12" fmla="*/ 470 w 507"/>
                <a:gd name="T13" fmla="*/ 0 h 84"/>
                <a:gd name="T14" fmla="*/ 49 w 507"/>
                <a:gd name="T15" fmla="*/ 59 h 84"/>
                <a:gd name="T16" fmla="*/ 36 w 507"/>
                <a:gd name="T17" fmla="*/ 46 h 84"/>
                <a:gd name="T18" fmla="*/ 49 w 507"/>
                <a:gd name="T19" fmla="*/ 33 h 84"/>
                <a:gd name="T20" fmla="*/ 61 w 507"/>
                <a:gd name="T21" fmla="*/ 46 h 84"/>
                <a:gd name="T22" fmla="*/ 49 w 507"/>
                <a:gd name="T23" fmla="*/ 59 h 84"/>
                <a:gd name="T24" fmla="*/ 99 w 507"/>
                <a:gd name="T25" fmla="*/ 59 h 84"/>
                <a:gd name="T26" fmla="*/ 87 w 507"/>
                <a:gd name="T27" fmla="*/ 46 h 84"/>
                <a:gd name="T28" fmla="*/ 99 w 507"/>
                <a:gd name="T29" fmla="*/ 33 h 84"/>
                <a:gd name="T30" fmla="*/ 112 w 507"/>
                <a:gd name="T31" fmla="*/ 46 h 84"/>
                <a:gd name="T32" fmla="*/ 99 w 507"/>
                <a:gd name="T33" fmla="*/ 59 h 84"/>
                <a:gd name="T34" fmla="*/ 150 w 507"/>
                <a:gd name="T35" fmla="*/ 59 h 84"/>
                <a:gd name="T36" fmla="*/ 137 w 507"/>
                <a:gd name="T37" fmla="*/ 46 h 84"/>
                <a:gd name="T38" fmla="*/ 150 w 507"/>
                <a:gd name="T39" fmla="*/ 33 h 84"/>
                <a:gd name="T40" fmla="*/ 163 w 507"/>
                <a:gd name="T41" fmla="*/ 46 h 84"/>
                <a:gd name="T42" fmla="*/ 150 w 507"/>
                <a:gd name="T43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84">
                  <a:moveTo>
                    <a:pt x="470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0" y="0"/>
                    <a:pt x="470" y="0"/>
                  </a:cubicBezTo>
                  <a:close/>
                  <a:moveTo>
                    <a:pt x="49" y="59"/>
                  </a:moveTo>
                  <a:cubicBezTo>
                    <a:pt x="42" y="59"/>
                    <a:pt x="36" y="53"/>
                    <a:pt x="36" y="46"/>
                  </a:cubicBezTo>
                  <a:cubicBezTo>
                    <a:pt x="36" y="39"/>
                    <a:pt x="42" y="33"/>
                    <a:pt x="49" y="33"/>
                  </a:cubicBezTo>
                  <a:cubicBezTo>
                    <a:pt x="56" y="33"/>
                    <a:pt x="61" y="39"/>
                    <a:pt x="61" y="46"/>
                  </a:cubicBezTo>
                  <a:cubicBezTo>
                    <a:pt x="61" y="53"/>
                    <a:pt x="56" y="59"/>
                    <a:pt x="49" y="59"/>
                  </a:cubicBezTo>
                  <a:close/>
                  <a:moveTo>
                    <a:pt x="99" y="59"/>
                  </a:moveTo>
                  <a:cubicBezTo>
                    <a:pt x="92" y="59"/>
                    <a:pt x="87" y="53"/>
                    <a:pt x="87" y="46"/>
                  </a:cubicBezTo>
                  <a:cubicBezTo>
                    <a:pt x="87" y="39"/>
                    <a:pt x="92" y="33"/>
                    <a:pt x="99" y="33"/>
                  </a:cubicBezTo>
                  <a:cubicBezTo>
                    <a:pt x="106" y="33"/>
                    <a:pt x="112" y="39"/>
                    <a:pt x="112" y="46"/>
                  </a:cubicBezTo>
                  <a:cubicBezTo>
                    <a:pt x="112" y="53"/>
                    <a:pt x="106" y="59"/>
                    <a:pt x="99" y="59"/>
                  </a:cubicBezTo>
                  <a:close/>
                  <a:moveTo>
                    <a:pt x="150" y="59"/>
                  </a:moveTo>
                  <a:cubicBezTo>
                    <a:pt x="143" y="59"/>
                    <a:pt x="137" y="53"/>
                    <a:pt x="137" y="46"/>
                  </a:cubicBezTo>
                  <a:cubicBezTo>
                    <a:pt x="137" y="39"/>
                    <a:pt x="143" y="33"/>
                    <a:pt x="150" y="33"/>
                  </a:cubicBezTo>
                  <a:cubicBezTo>
                    <a:pt x="157" y="33"/>
                    <a:pt x="163" y="39"/>
                    <a:pt x="163" y="46"/>
                  </a:cubicBezTo>
                  <a:cubicBezTo>
                    <a:pt x="163" y="53"/>
                    <a:pt x="157" y="59"/>
                    <a:pt x="15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p>
              <a:endParaRPr lang="en-US" sz="900"/>
            </a:p>
          </p:txBody>
        </p:sp>
        <p:sp>
          <p:nvSpPr>
            <p:cNvPr id="68" name="Freeform 16"/>
            <p:cNvSpPr>
              <a:spLocks noEditPoints="1"/>
            </p:cNvSpPr>
            <p:nvPr/>
          </p:nvSpPr>
          <p:spPr bwMode="auto">
            <a:xfrm>
              <a:off x="11385550" y="6111875"/>
              <a:ext cx="1587500" cy="952500"/>
            </a:xfrm>
            <a:custGeom>
              <a:avLst/>
              <a:gdLst>
                <a:gd name="T0" fmla="*/ 0 w 507"/>
                <a:gd name="T1" fmla="*/ 268 h 304"/>
                <a:gd name="T2" fmla="*/ 36 w 507"/>
                <a:gd name="T3" fmla="*/ 304 h 304"/>
                <a:gd name="T4" fmla="*/ 470 w 507"/>
                <a:gd name="T5" fmla="*/ 304 h 304"/>
                <a:gd name="T6" fmla="*/ 507 w 507"/>
                <a:gd name="T7" fmla="*/ 268 h 304"/>
                <a:gd name="T8" fmla="*/ 507 w 507"/>
                <a:gd name="T9" fmla="*/ 0 h 304"/>
                <a:gd name="T10" fmla="*/ 0 w 507"/>
                <a:gd name="T11" fmla="*/ 0 h 304"/>
                <a:gd name="T12" fmla="*/ 0 w 507"/>
                <a:gd name="T13" fmla="*/ 268 h 304"/>
                <a:gd name="T14" fmla="*/ 161 w 507"/>
                <a:gd name="T15" fmla="*/ 136 h 304"/>
                <a:gd name="T16" fmla="*/ 166 w 507"/>
                <a:gd name="T17" fmla="*/ 131 h 304"/>
                <a:gd name="T18" fmla="*/ 169 w 507"/>
                <a:gd name="T19" fmla="*/ 131 h 304"/>
                <a:gd name="T20" fmla="*/ 179 w 507"/>
                <a:gd name="T21" fmla="*/ 108 h 304"/>
                <a:gd name="T22" fmla="*/ 177 w 507"/>
                <a:gd name="T23" fmla="*/ 106 h 304"/>
                <a:gd name="T24" fmla="*/ 177 w 507"/>
                <a:gd name="T25" fmla="*/ 98 h 304"/>
                <a:gd name="T26" fmla="*/ 200 w 507"/>
                <a:gd name="T27" fmla="*/ 75 h 304"/>
                <a:gd name="T28" fmla="*/ 207 w 507"/>
                <a:gd name="T29" fmla="*/ 75 h 304"/>
                <a:gd name="T30" fmla="*/ 209 w 507"/>
                <a:gd name="T31" fmla="*/ 77 h 304"/>
                <a:gd name="T32" fmla="*/ 232 w 507"/>
                <a:gd name="T33" fmla="*/ 68 h 304"/>
                <a:gd name="T34" fmla="*/ 232 w 507"/>
                <a:gd name="T35" fmla="*/ 65 h 304"/>
                <a:gd name="T36" fmla="*/ 237 w 507"/>
                <a:gd name="T37" fmla="*/ 60 h 304"/>
                <a:gd name="T38" fmla="*/ 269 w 507"/>
                <a:gd name="T39" fmla="*/ 60 h 304"/>
                <a:gd name="T40" fmla="*/ 275 w 507"/>
                <a:gd name="T41" fmla="*/ 65 h 304"/>
                <a:gd name="T42" fmla="*/ 275 w 507"/>
                <a:gd name="T43" fmla="*/ 68 h 304"/>
                <a:gd name="T44" fmla="*/ 297 w 507"/>
                <a:gd name="T45" fmla="*/ 77 h 304"/>
                <a:gd name="T46" fmla="*/ 299 w 507"/>
                <a:gd name="T47" fmla="*/ 75 h 304"/>
                <a:gd name="T48" fmla="*/ 307 w 507"/>
                <a:gd name="T49" fmla="*/ 75 h 304"/>
                <a:gd name="T50" fmla="*/ 330 w 507"/>
                <a:gd name="T51" fmla="*/ 98 h 304"/>
                <a:gd name="T52" fmla="*/ 330 w 507"/>
                <a:gd name="T53" fmla="*/ 106 h 304"/>
                <a:gd name="T54" fmla="*/ 328 w 507"/>
                <a:gd name="T55" fmla="*/ 108 h 304"/>
                <a:gd name="T56" fmla="*/ 337 w 507"/>
                <a:gd name="T57" fmla="*/ 131 h 304"/>
                <a:gd name="T58" fmla="*/ 340 w 507"/>
                <a:gd name="T59" fmla="*/ 131 h 304"/>
                <a:gd name="T60" fmla="*/ 345 w 507"/>
                <a:gd name="T61" fmla="*/ 136 h 304"/>
                <a:gd name="T62" fmla="*/ 345 w 507"/>
                <a:gd name="T63" fmla="*/ 168 h 304"/>
                <a:gd name="T64" fmla="*/ 340 w 507"/>
                <a:gd name="T65" fmla="*/ 173 h 304"/>
                <a:gd name="T66" fmla="*/ 337 w 507"/>
                <a:gd name="T67" fmla="*/ 173 h 304"/>
                <a:gd name="T68" fmla="*/ 328 w 507"/>
                <a:gd name="T69" fmla="*/ 196 h 304"/>
                <a:gd name="T70" fmla="*/ 330 w 507"/>
                <a:gd name="T71" fmla="*/ 198 h 304"/>
                <a:gd name="T72" fmla="*/ 330 w 507"/>
                <a:gd name="T73" fmla="*/ 206 h 304"/>
                <a:gd name="T74" fmla="*/ 307 w 507"/>
                <a:gd name="T75" fmla="*/ 229 h 304"/>
                <a:gd name="T76" fmla="*/ 299 w 507"/>
                <a:gd name="T77" fmla="*/ 229 h 304"/>
                <a:gd name="T78" fmla="*/ 297 w 507"/>
                <a:gd name="T79" fmla="*/ 226 h 304"/>
                <a:gd name="T80" fmla="*/ 275 w 507"/>
                <a:gd name="T81" fmla="*/ 236 h 304"/>
                <a:gd name="T82" fmla="*/ 275 w 507"/>
                <a:gd name="T83" fmla="*/ 239 h 304"/>
                <a:gd name="T84" fmla="*/ 269 w 507"/>
                <a:gd name="T85" fmla="*/ 244 h 304"/>
                <a:gd name="T86" fmla="*/ 237 w 507"/>
                <a:gd name="T87" fmla="*/ 244 h 304"/>
                <a:gd name="T88" fmla="*/ 232 w 507"/>
                <a:gd name="T89" fmla="*/ 239 h 304"/>
                <a:gd name="T90" fmla="*/ 232 w 507"/>
                <a:gd name="T91" fmla="*/ 236 h 304"/>
                <a:gd name="T92" fmla="*/ 209 w 507"/>
                <a:gd name="T93" fmla="*/ 226 h 304"/>
                <a:gd name="T94" fmla="*/ 207 w 507"/>
                <a:gd name="T95" fmla="*/ 229 h 304"/>
                <a:gd name="T96" fmla="*/ 200 w 507"/>
                <a:gd name="T97" fmla="*/ 229 h 304"/>
                <a:gd name="T98" fmla="*/ 177 w 507"/>
                <a:gd name="T99" fmla="*/ 206 h 304"/>
                <a:gd name="T100" fmla="*/ 177 w 507"/>
                <a:gd name="T101" fmla="*/ 198 h 304"/>
                <a:gd name="T102" fmla="*/ 179 w 507"/>
                <a:gd name="T103" fmla="*/ 196 h 304"/>
                <a:gd name="T104" fmla="*/ 169 w 507"/>
                <a:gd name="T105" fmla="*/ 173 h 304"/>
                <a:gd name="T106" fmla="*/ 166 w 507"/>
                <a:gd name="T107" fmla="*/ 173 h 304"/>
                <a:gd name="T108" fmla="*/ 161 w 507"/>
                <a:gd name="T109" fmla="*/ 168 h 304"/>
                <a:gd name="T110" fmla="*/ 161 w 507"/>
                <a:gd name="T111" fmla="*/ 136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6" y="304"/>
                    <a:pt x="36" y="304"/>
                  </a:cubicBezTo>
                  <a:cubicBezTo>
                    <a:pt x="470" y="304"/>
                    <a:pt x="470" y="304"/>
                    <a:pt x="470" y="304"/>
                  </a:cubicBezTo>
                  <a:cubicBezTo>
                    <a:pt x="490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161" y="136"/>
                  </a:moveTo>
                  <a:cubicBezTo>
                    <a:pt x="161" y="133"/>
                    <a:pt x="163" y="131"/>
                    <a:pt x="166" y="131"/>
                  </a:cubicBezTo>
                  <a:cubicBezTo>
                    <a:pt x="169" y="131"/>
                    <a:pt x="169" y="131"/>
                    <a:pt x="169" y="131"/>
                  </a:cubicBezTo>
                  <a:cubicBezTo>
                    <a:pt x="171" y="122"/>
                    <a:pt x="175" y="115"/>
                    <a:pt x="179" y="108"/>
                  </a:cubicBezTo>
                  <a:cubicBezTo>
                    <a:pt x="177" y="106"/>
                    <a:pt x="177" y="106"/>
                    <a:pt x="177" y="106"/>
                  </a:cubicBezTo>
                  <a:cubicBezTo>
                    <a:pt x="175" y="104"/>
                    <a:pt x="175" y="100"/>
                    <a:pt x="177" y="98"/>
                  </a:cubicBezTo>
                  <a:cubicBezTo>
                    <a:pt x="200" y="75"/>
                    <a:pt x="200" y="75"/>
                    <a:pt x="200" y="75"/>
                  </a:cubicBezTo>
                  <a:cubicBezTo>
                    <a:pt x="202" y="73"/>
                    <a:pt x="205" y="73"/>
                    <a:pt x="207" y="75"/>
                  </a:cubicBezTo>
                  <a:cubicBezTo>
                    <a:pt x="209" y="77"/>
                    <a:pt x="209" y="77"/>
                    <a:pt x="209" y="77"/>
                  </a:cubicBezTo>
                  <a:cubicBezTo>
                    <a:pt x="216" y="73"/>
                    <a:pt x="224" y="70"/>
                    <a:pt x="232" y="68"/>
                  </a:cubicBezTo>
                  <a:cubicBezTo>
                    <a:pt x="232" y="65"/>
                    <a:pt x="232" y="65"/>
                    <a:pt x="232" y="65"/>
                  </a:cubicBezTo>
                  <a:cubicBezTo>
                    <a:pt x="232" y="62"/>
                    <a:pt x="234" y="60"/>
                    <a:pt x="237" y="60"/>
                  </a:cubicBezTo>
                  <a:cubicBezTo>
                    <a:pt x="269" y="60"/>
                    <a:pt x="269" y="60"/>
                    <a:pt x="269" y="60"/>
                  </a:cubicBezTo>
                  <a:cubicBezTo>
                    <a:pt x="272" y="60"/>
                    <a:pt x="275" y="62"/>
                    <a:pt x="275" y="65"/>
                  </a:cubicBezTo>
                  <a:cubicBezTo>
                    <a:pt x="275" y="68"/>
                    <a:pt x="275" y="68"/>
                    <a:pt x="275" y="68"/>
                  </a:cubicBezTo>
                  <a:cubicBezTo>
                    <a:pt x="283" y="70"/>
                    <a:pt x="290" y="73"/>
                    <a:pt x="297" y="77"/>
                  </a:cubicBezTo>
                  <a:cubicBezTo>
                    <a:pt x="299" y="75"/>
                    <a:pt x="299" y="75"/>
                    <a:pt x="299" y="75"/>
                  </a:cubicBezTo>
                  <a:cubicBezTo>
                    <a:pt x="301" y="73"/>
                    <a:pt x="305" y="73"/>
                    <a:pt x="307" y="75"/>
                  </a:cubicBezTo>
                  <a:cubicBezTo>
                    <a:pt x="330" y="98"/>
                    <a:pt x="330" y="98"/>
                    <a:pt x="330" y="98"/>
                  </a:cubicBezTo>
                  <a:cubicBezTo>
                    <a:pt x="332" y="100"/>
                    <a:pt x="332" y="104"/>
                    <a:pt x="330" y="106"/>
                  </a:cubicBezTo>
                  <a:cubicBezTo>
                    <a:pt x="328" y="108"/>
                    <a:pt x="328" y="108"/>
                    <a:pt x="328" y="108"/>
                  </a:cubicBezTo>
                  <a:cubicBezTo>
                    <a:pt x="332" y="115"/>
                    <a:pt x="335" y="122"/>
                    <a:pt x="337" y="131"/>
                  </a:cubicBezTo>
                  <a:cubicBezTo>
                    <a:pt x="340" y="131"/>
                    <a:pt x="340" y="131"/>
                    <a:pt x="340" y="131"/>
                  </a:cubicBezTo>
                  <a:cubicBezTo>
                    <a:pt x="343" y="131"/>
                    <a:pt x="345" y="133"/>
                    <a:pt x="345" y="136"/>
                  </a:cubicBezTo>
                  <a:cubicBezTo>
                    <a:pt x="345" y="168"/>
                    <a:pt x="345" y="168"/>
                    <a:pt x="345" y="168"/>
                  </a:cubicBezTo>
                  <a:cubicBezTo>
                    <a:pt x="345" y="171"/>
                    <a:pt x="343" y="173"/>
                    <a:pt x="340" y="173"/>
                  </a:cubicBezTo>
                  <a:cubicBezTo>
                    <a:pt x="337" y="173"/>
                    <a:pt x="337" y="173"/>
                    <a:pt x="337" y="173"/>
                  </a:cubicBezTo>
                  <a:cubicBezTo>
                    <a:pt x="335" y="182"/>
                    <a:pt x="332" y="189"/>
                    <a:pt x="328" y="196"/>
                  </a:cubicBezTo>
                  <a:cubicBezTo>
                    <a:pt x="330" y="198"/>
                    <a:pt x="330" y="198"/>
                    <a:pt x="330" y="198"/>
                  </a:cubicBezTo>
                  <a:cubicBezTo>
                    <a:pt x="332" y="200"/>
                    <a:pt x="332" y="204"/>
                    <a:pt x="330" y="206"/>
                  </a:cubicBezTo>
                  <a:cubicBezTo>
                    <a:pt x="307" y="229"/>
                    <a:pt x="307" y="229"/>
                    <a:pt x="307" y="229"/>
                  </a:cubicBezTo>
                  <a:cubicBezTo>
                    <a:pt x="305" y="231"/>
                    <a:pt x="301" y="231"/>
                    <a:pt x="299" y="229"/>
                  </a:cubicBezTo>
                  <a:cubicBezTo>
                    <a:pt x="297" y="226"/>
                    <a:pt x="297" y="226"/>
                    <a:pt x="297" y="226"/>
                  </a:cubicBezTo>
                  <a:cubicBezTo>
                    <a:pt x="290" y="231"/>
                    <a:pt x="283" y="234"/>
                    <a:pt x="275" y="236"/>
                  </a:cubicBezTo>
                  <a:cubicBezTo>
                    <a:pt x="275" y="239"/>
                    <a:pt x="275" y="239"/>
                    <a:pt x="275" y="239"/>
                  </a:cubicBezTo>
                  <a:cubicBezTo>
                    <a:pt x="275" y="242"/>
                    <a:pt x="272" y="244"/>
                    <a:pt x="269" y="244"/>
                  </a:cubicBezTo>
                  <a:cubicBezTo>
                    <a:pt x="237" y="244"/>
                    <a:pt x="237" y="244"/>
                    <a:pt x="237" y="244"/>
                  </a:cubicBezTo>
                  <a:cubicBezTo>
                    <a:pt x="234" y="244"/>
                    <a:pt x="232" y="242"/>
                    <a:pt x="232" y="239"/>
                  </a:cubicBezTo>
                  <a:cubicBezTo>
                    <a:pt x="232" y="236"/>
                    <a:pt x="232" y="236"/>
                    <a:pt x="232" y="236"/>
                  </a:cubicBezTo>
                  <a:cubicBezTo>
                    <a:pt x="224" y="234"/>
                    <a:pt x="216" y="231"/>
                    <a:pt x="209" y="226"/>
                  </a:cubicBezTo>
                  <a:cubicBezTo>
                    <a:pt x="207" y="229"/>
                    <a:pt x="207" y="229"/>
                    <a:pt x="207" y="229"/>
                  </a:cubicBezTo>
                  <a:cubicBezTo>
                    <a:pt x="205" y="231"/>
                    <a:pt x="202" y="231"/>
                    <a:pt x="200" y="229"/>
                  </a:cubicBezTo>
                  <a:cubicBezTo>
                    <a:pt x="177" y="206"/>
                    <a:pt x="177" y="206"/>
                    <a:pt x="177" y="206"/>
                  </a:cubicBezTo>
                  <a:cubicBezTo>
                    <a:pt x="175" y="204"/>
                    <a:pt x="175" y="200"/>
                    <a:pt x="177" y="198"/>
                  </a:cubicBezTo>
                  <a:cubicBezTo>
                    <a:pt x="179" y="196"/>
                    <a:pt x="179" y="196"/>
                    <a:pt x="179" y="196"/>
                  </a:cubicBezTo>
                  <a:cubicBezTo>
                    <a:pt x="175" y="189"/>
                    <a:pt x="171" y="182"/>
                    <a:pt x="169" y="173"/>
                  </a:cubicBezTo>
                  <a:cubicBezTo>
                    <a:pt x="166" y="173"/>
                    <a:pt x="166" y="173"/>
                    <a:pt x="166" y="173"/>
                  </a:cubicBezTo>
                  <a:cubicBezTo>
                    <a:pt x="163" y="173"/>
                    <a:pt x="161" y="171"/>
                    <a:pt x="161" y="168"/>
                  </a:cubicBezTo>
                  <a:lnTo>
                    <a:pt x="161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p>
              <a:endParaRPr lang="en-US" sz="900"/>
            </a:p>
          </p:txBody>
        </p:sp>
        <p:sp>
          <p:nvSpPr>
            <p:cNvPr id="69" name="Freeform 17"/>
            <p:cNvSpPr>
              <a:spLocks noEditPoints="1"/>
            </p:cNvSpPr>
            <p:nvPr/>
          </p:nvSpPr>
          <p:spPr bwMode="auto">
            <a:xfrm>
              <a:off x="12049125" y="6453188"/>
              <a:ext cx="261937" cy="260350"/>
            </a:xfrm>
            <a:custGeom>
              <a:avLst/>
              <a:gdLst>
                <a:gd name="T0" fmla="*/ 42 w 84"/>
                <a:gd name="T1" fmla="*/ 83 h 83"/>
                <a:gd name="T2" fmla="*/ 84 w 84"/>
                <a:gd name="T3" fmla="*/ 42 h 83"/>
                <a:gd name="T4" fmla="*/ 42 w 84"/>
                <a:gd name="T5" fmla="*/ 0 h 83"/>
                <a:gd name="T6" fmla="*/ 0 w 84"/>
                <a:gd name="T7" fmla="*/ 42 h 83"/>
                <a:gd name="T8" fmla="*/ 42 w 84"/>
                <a:gd name="T9" fmla="*/ 83 h 83"/>
                <a:gd name="T10" fmla="*/ 42 w 84"/>
                <a:gd name="T11" fmla="*/ 31 h 83"/>
                <a:gd name="T12" fmla="*/ 53 w 84"/>
                <a:gd name="T13" fmla="*/ 42 h 83"/>
                <a:gd name="T14" fmla="*/ 42 w 84"/>
                <a:gd name="T15" fmla="*/ 53 h 83"/>
                <a:gd name="T16" fmla="*/ 31 w 84"/>
                <a:gd name="T17" fmla="*/ 42 h 83"/>
                <a:gd name="T18" fmla="*/ 42 w 84"/>
                <a:gd name="T19" fmla="*/ 3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3">
                  <a:moveTo>
                    <a:pt x="42" y="83"/>
                  </a:moveTo>
                  <a:cubicBezTo>
                    <a:pt x="65" y="83"/>
                    <a:pt x="84" y="65"/>
                    <a:pt x="84" y="42"/>
                  </a:cubicBez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65"/>
                    <a:pt x="19" y="83"/>
                    <a:pt x="42" y="83"/>
                  </a:cubicBezTo>
                  <a:close/>
                  <a:moveTo>
                    <a:pt x="42" y="31"/>
                  </a:moveTo>
                  <a:cubicBezTo>
                    <a:pt x="48" y="31"/>
                    <a:pt x="53" y="36"/>
                    <a:pt x="53" y="42"/>
                  </a:cubicBezTo>
                  <a:cubicBezTo>
                    <a:pt x="53" y="48"/>
                    <a:pt x="48" y="53"/>
                    <a:pt x="42" y="53"/>
                  </a:cubicBezTo>
                  <a:cubicBezTo>
                    <a:pt x="36" y="53"/>
                    <a:pt x="31" y="48"/>
                    <a:pt x="31" y="42"/>
                  </a:cubicBezTo>
                  <a:cubicBezTo>
                    <a:pt x="31" y="36"/>
                    <a:pt x="36" y="31"/>
                    <a:pt x="42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p>
              <a:endParaRPr lang="en-US" sz="90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706645" y="2158147"/>
            <a:ext cx="302992" cy="237848"/>
            <a:chOff x="14400213" y="5818188"/>
            <a:chExt cx="1587500" cy="1246187"/>
          </a:xfrm>
        </p:grpSpPr>
        <p:sp>
          <p:nvSpPr>
            <p:cNvPr id="71" name="Freeform 18"/>
            <p:cNvSpPr>
              <a:spLocks noEditPoints="1"/>
            </p:cNvSpPr>
            <p:nvPr/>
          </p:nvSpPr>
          <p:spPr bwMode="auto">
            <a:xfrm>
              <a:off x="14400213" y="5818188"/>
              <a:ext cx="1587500" cy="263525"/>
            </a:xfrm>
            <a:custGeom>
              <a:avLst/>
              <a:gdLst>
                <a:gd name="T0" fmla="*/ 471 w 507"/>
                <a:gd name="T1" fmla="*/ 0 h 84"/>
                <a:gd name="T2" fmla="*/ 37 w 507"/>
                <a:gd name="T3" fmla="*/ 0 h 84"/>
                <a:gd name="T4" fmla="*/ 0 w 507"/>
                <a:gd name="T5" fmla="*/ 37 h 84"/>
                <a:gd name="T6" fmla="*/ 0 w 507"/>
                <a:gd name="T7" fmla="*/ 84 h 84"/>
                <a:gd name="T8" fmla="*/ 507 w 507"/>
                <a:gd name="T9" fmla="*/ 84 h 84"/>
                <a:gd name="T10" fmla="*/ 507 w 507"/>
                <a:gd name="T11" fmla="*/ 37 h 84"/>
                <a:gd name="T12" fmla="*/ 471 w 507"/>
                <a:gd name="T13" fmla="*/ 0 h 84"/>
                <a:gd name="T14" fmla="*/ 49 w 507"/>
                <a:gd name="T15" fmla="*/ 59 h 84"/>
                <a:gd name="T16" fmla="*/ 37 w 507"/>
                <a:gd name="T17" fmla="*/ 46 h 84"/>
                <a:gd name="T18" fmla="*/ 49 w 507"/>
                <a:gd name="T19" fmla="*/ 33 h 84"/>
                <a:gd name="T20" fmla="*/ 62 w 507"/>
                <a:gd name="T21" fmla="*/ 46 h 84"/>
                <a:gd name="T22" fmla="*/ 49 w 507"/>
                <a:gd name="T23" fmla="*/ 59 h 84"/>
                <a:gd name="T24" fmla="*/ 100 w 507"/>
                <a:gd name="T25" fmla="*/ 59 h 84"/>
                <a:gd name="T26" fmla="*/ 87 w 507"/>
                <a:gd name="T27" fmla="*/ 46 h 84"/>
                <a:gd name="T28" fmla="*/ 100 w 507"/>
                <a:gd name="T29" fmla="*/ 33 h 84"/>
                <a:gd name="T30" fmla="*/ 113 w 507"/>
                <a:gd name="T31" fmla="*/ 46 h 84"/>
                <a:gd name="T32" fmla="*/ 100 w 507"/>
                <a:gd name="T33" fmla="*/ 59 h 84"/>
                <a:gd name="T34" fmla="*/ 151 w 507"/>
                <a:gd name="T35" fmla="*/ 59 h 84"/>
                <a:gd name="T36" fmla="*/ 138 w 507"/>
                <a:gd name="T37" fmla="*/ 46 h 84"/>
                <a:gd name="T38" fmla="*/ 151 w 507"/>
                <a:gd name="T39" fmla="*/ 33 h 84"/>
                <a:gd name="T40" fmla="*/ 163 w 507"/>
                <a:gd name="T41" fmla="*/ 46 h 84"/>
                <a:gd name="T42" fmla="*/ 151 w 507"/>
                <a:gd name="T43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84">
                  <a:moveTo>
                    <a:pt x="471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1" y="0"/>
                    <a:pt x="471" y="0"/>
                  </a:cubicBezTo>
                  <a:close/>
                  <a:moveTo>
                    <a:pt x="49" y="59"/>
                  </a:moveTo>
                  <a:cubicBezTo>
                    <a:pt x="42" y="59"/>
                    <a:pt x="37" y="53"/>
                    <a:pt x="37" y="46"/>
                  </a:cubicBezTo>
                  <a:cubicBezTo>
                    <a:pt x="37" y="39"/>
                    <a:pt x="42" y="33"/>
                    <a:pt x="49" y="33"/>
                  </a:cubicBezTo>
                  <a:cubicBezTo>
                    <a:pt x="56" y="33"/>
                    <a:pt x="62" y="39"/>
                    <a:pt x="62" y="46"/>
                  </a:cubicBezTo>
                  <a:cubicBezTo>
                    <a:pt x="62" y="53"/>
                    <a:pt x="56" y="59"/>
                    <a:pt x="49" y="59"/>
                  </a:cubicBezTo>
                  <a:close/>
                  <a:moveTo>
                    <a:pt x="100" y="59"/>
                  </a:moveTo>
                  <a:cubicBezTo>
                    <a:pt x="93" y="59"/>
                    <a:pt x="87" y="53"/>
                    <a:pt x="87" y="46"/>
                  </a:cubicBezTo>
                  <a:cubicBezTo>
                    <a:pt x="87" y="39"/>
                    <a:pt x="93" y="33"/>
                    <a:pt x="100" y="33"/>
                  </a:cubicBezTo>
                  <a:cubicBezTo>
                    <a:pt x="107" y="33"/>
                    <a:pt x="113" y="39"/>
                    <a:pt x="113" y="46"/>
                  </a:cubicBezTo>
                  <a:cubicBezTo>
                    <a:pt x="113" y="53"/>
                    <a:pt x="107" y="59"/>
                    <a:pt x="100" y="59"/>
                  </a:cubicBezTo>
                  <a:close/>
                  <a:moveTo>
                    <a:pt x="151" y="59"/>
                  </a:moveTo>
                  <a:cubicBezTo>
                    <a:pt x="144" y="59"/>
                    <a:pt x="138" y="53"/>
                    <a:pt x="138" y="46"/>
                  </a:cubicBezTo>
                  <a:cubicBezTo>
                    <a:pt x="138" y="39"/>
                    <a:pt x="144" y="33"/>
                    <a:pt x="151" y="33"/>
                  </a:cubicBezTo>
                  <a:cubicBezTo>
                    <a:pt x="158" y="33"/>
                    <a:pt x="163" y="39"/>
                    <a:pt x="163" y="46"/>
                  </a:cubicBezTo>
                  <a:cubicBezTo>
                    <a:pt x="163" y="53"/>
                    <a:pt x="158" y="59"/>
                    <a:pt x="151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p>
              <a:endParaRPr lang="en-US" sz="900"/>
            </a:p>
          </p:txBody>
        </p:sp>
        <p:sp>
          <p:nvSpPr>
            <p:cNvPr id="72" name="Freeform 19"/>
            <p:cNvSpPr>
              <a:spLocks noEditPoints="1"/>
            </p:cNvSpPr>
            <p:nvPr/>
          </p:nvSpPr>
          <p:spPr bwMode="auto">
            <a:xfrm>
              <a:off x="14400213" y="6111875"/>
              <a:ext cx="1587500" cy="952500"/>
            </a:xfrm>
            <a:custGeom>
              <a:avLst/>
              <a:gdLst>
                <a:gd name="T0" fmla="*/ 0 w 507"/>
                <a:gd name="T1" fmla="*/ 268 h 304"/>
                <a:gd name="T2" fmla="*/ 37 w 507"/>
                <a:gd name="T3" fmla="*/ 304 h 304"/>
                <a:gd name="T4" fmla="*/ 471 w 507"/>
                <a:gd name="T5" fmla="*/ 304 h 304"/>
                <a:gd name="T6" fmla="*/ 507 w 507"/>
                <a:gd name="T7" fmla="*/ 268 h 304"/>
                <a:gd name="T8" fmla="*/ 507 w 507"/>
                <a:gd name="T9" fmla="*/ 0 h 304"/>
                <a:gd name="T10" fmla="*/ 0 w 507"/>
                <a:gd name="T11" fmla="*/ 0 h 304"/>
                <a:gd name="T12" fmla="*/ 0 w 507"/>
                <a:gd name="T13" fmla="*/ 268 h 304"/>
                <a:gd name="T14" fmla="*/ 315 w 507"/>
                <a:gd name="T15" fmla="*/ 163 h 304"/>
                <a:gd name="T16" fmla="*/ 374 w 507"/>
                <a:gd name="T17" fmla="*/ 163 h 304"/>
                <a:gd name="T18" fmla="*/ 374 w 507"/>
                <a:gd name="T19" fmla="*/ 257 h 304"/>
                <a:gd name="T20" fmla="*/ 315 w 507"/>
                <a:gd name="T21" fmla="*/ 257 h 304"/>
                <a:gd name="T22" fmla="*/ 315 w 507"/>
                <a:gd name="T23" fmla="*/ 163 h 304"/>
                <a:gd name="T24" fmla="*/ 224 w 507"/>
                <a:gd name="T25" fmla="*/ 122 h 304"/>
                <a:gd name="T26" fmla="*/ 283 w 507"/>
                <a:gd name="T27" fmla="*/ 122 h 304"/>
                <a:gd name="T28" fmla="*/ 283 w 507"/>
                <a:gd name="T29" fmla="*/ 257 h 304"/>
                <a:gd name="T30" fmla="*/ 224 w 507"/>
                <a:gd name="T31" fmla="*/ 257 h 304"/>
                <a:gd name="T32" fmla="*/ 224 w 507"/>
                <a:gd name="T33" fmla="*/ 122 h 304"/>
                <a:gd name="T34" fmla="*/ 133 w 507"/>
                <a:gd name="T35" fmla="*/ 62 h 304"/>
                <a:gd name="T36" fmla="*/ 192 w 507"/>
                <a:gd name="T37" fmla="*/ 62 h 304"/>
                <a:gd name="T38" fmla="*/ 192 w 507"/>
                <a:gd name="T39" fmla="*/ 257 h 304"/>
                <a:gd name="T40" fmla="*/ 133 w 507"/>
                <a:gd name="T41" fmla="*/ 257 h 304"/>
                <a:gd name="T42" fmla="*/ 133 w 507"/>
                <a:gd name="T43" fmla="*/ 6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7" y="304"/>
                    <a:pt x="37" y="304"/>
                  </a:cubicBezTo>
                  <a:cubicBezTo>
                    <a:pt x="471" y="304"/>
                    <a:pt x="471" y="304"/>
                    <a:pt x="471" y="304"/>
                  </a:cubicBezTo>
                  <a:cubicBezTo>
                    <a:pt x="491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315" y="163"/>
                  </a:moveTo>
                  <a:cubicBezTo>
                    <a:pt x="374" y="163"/>
                    <a:pt x="374" y="163"/>
                    <a:pt x="374" y="163"/>
                  </a:cubicBezTo>
                  <a:cubicBezTo>
                    <a:pt x="374" y="257"/>
                    <a:pt x="374" y="257"/>
                    <a:pt x="374" y="257"/>
                  </a:cubicBezTo>
                  <a:cubicBezTo>
                    <a:pt x="315" y="257"/>
                    <a:pt x="315" y="257"/>
                    <a:pt x="315" y="257"/>
                  </a:cubicBezTo>
                  <a:lnTo>
                    <a:pt x="315" y="163"/>
                  </a:lnTo>
                  <a:close/>
                  <a:moveTo>
                    <a:pt x="224" y="122"/>
                  </a:moveTo>
                  <a:cubicBezTo>
                    <a:pt x="283" y="122"/>
                    <a:pt x="283" y="122"/>
                    <a:pt x="283" y="122"/>
                  </a:cubicBezTo>
                  <a:cubicBezTo>
                    <a:pt x="283" y="257"/>
                    <a:pt x="283" y="257"/>
                    <a:pt x="283" y="257"/>
                  </a:cubicBezTo>
                  <a:cubicBezTo>
                    <a:pt x="224" y="257"/>
                    <a:pt x="224" y="257"/>
                    <a:pt x="224" y="257"/>
                  </a:cubicBezTo>
                  <a:lnTo>
                    <a:pt x="224" y="122"/>
                  </a:lnTo>
                  <a:close/>
                  <a:moveTo>
                    <a:pt x="133" y="62"/>
                  </a:moveTo>
                  <a:cubicBezTo>
                    <a:pt x="192" y="62"/>
                    <a:pt x="192" y="62"/>
                    <a:pt x="192" y="62"/>
                  </a:cubicBezTo>
                  <a:cubicBezTo>
                    <a:pt x="192" y="257"/>
                    <a:pt x="192" y="257"/>
                    <a:pt x="192" y="257"/>
                  </a:cubicBezTo>
                  <a:cubicBezTo>
                    <a:pt x="133" y="257"/>
                    <a:pt x="133" y="257"/>
                    <a:pt x="133" y="257"/>
                  </a:cubicBezTo>
                  <a:lnTo>
                    <a:pt x="133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p>
              <a:endParaRPr lang="en-US" sz="90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702576" y="3670315"/>
            <a:ext cx="302992" cy="237848"/>
            <a:chOff x="17418050" y="5818188"/>
            <a:chExt cx="1587500" cy="1246187"/>
          </a:xfrm>
        </p:grpSpPr>
        <p:sp>
          <p:nvSpPr>
            <p:cNvPr id="74" name="Freeform 20"/>
            <p:cNvSpPr>
              <a:spLocks noEditPoints="1"/>
            </p:cNvSpPr>
            <p:nvPr/>
          </p:nvSpPr>
          <p:spPr bwMode="auto">
            <a:xfrm>
              <a:off x="17418050" y="5818188"/>
              <a:ext cx="1587500" cy="263525"/>
            </a:xfrm>
            <a:custGeom>
              <a:avLst/>
              <a:gdLst>
                <a:gd name="T0" fmla="*/ 471 w 507"/>
                <a:gd name="T1" fmla="*/ 0 h 84"/>
                <a:gd name="T2" fmla="*/ 37 w 507"/>
                <a:gd name="T3" fmla="*/ 0 h 84"/>
                <a:gd name="T4" fmla="*/ 0 w 507"/>
                <a:gd name="T5" fmla="*/ 37 h 84"/>
                <a:gd name="T6" fmla="*/ 0 w 507"/>
                <a:gd name="T7" fmla="*/ 84 h 84"/>
                <a:gd name="T8" fmla="*/ 507 w 507"/>
                <a:gd name="T9" fmla="*/ 84 h 84"/>
                <a:gd name="T10" fmla="*/ 507 w 507"/>
                <a:gd name="T11" fmla="*/ 37 h 84"/>
                <a:gd name="T12" fmla="*/ 471 w 507"/>
                <a:gd name="T13" fmla="*/ 0 h 84"/>
                <a:gd name="T14" fmla="*/ 49 w 507"/>
                <a:gd name="T15" fmla="*/ 59 h 84"/>
                <a:gd name="T16" fmla="*/ 36 w 507"/>
                <a:gd name="T17" fmla="*/ 46 h 84"/>
                <a:gd name="T18" fmla="*/ 49 w 507"/>
                <a:gd name="T19" fmla="*/ 33 h 84"/>
                <a:gd name="T20" fmla="*/ 62 w 507"/>
                <a:gd name="T21" fmla="*/ 46 h 84"/>
                <a:gd name="T22" fmla="*/ 49 w 507"/>
                <a:gd name="T23" fmla="*/ 59 h 84"/>
                <a:gd name="T24" fmla="*/ 100 w 507"/>
                <a:gd name="T25" fmla="*/ 59 h 84"/>
                <a:gd name="T26" fmla="*/ 87 w 507"/>
                <a:gd name="T27" fmla="*/ 46 h 84"/>
                <a:gd name="T28" fmla="*/ 100 w 507"/>
                <a:gd name="T29" fmla="*/ 33 h 84"/>
                <a:gd name="T30" fmla="*/ 112 w 507"/>
                <a:gd name="T31" fmla="*/ 46 h 84"/>
                <a:gd name="T32" fmla="*/ 100 w 507"/>
                <a:gd name="T33" fmla="*/ 59 h 84"/>
                <a:gd name="T34" fmla="*/ 150 w 507"/>
                <a:gd name="T35" fmla="*/ 59 h 84"/>
                <a:gd name="T36" fmla="*/ 138 w 507"/>
                <a:gd name="T37" fmla="*/ 46 h 84"/>
                <a:gd name="T38" fmla="*/ 150 w 507"/>
                <a:gd name="T39" fmla="*/ 33 h 84"/>
                <a:gd name="T40" fmla="*/ 163 w 507"/>
                <a:gd name="T41" fmla="*/ 46 h 84"/>
                <a:gd name="T42" fmla="*/ 150 w 507"/>
                <a:gd name="T43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84">
                  <a:moveTo>
                    <a:pt x="471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1" y="0"/>
                    <a:pt x="471" y="0"/>
                  </a:cubicBezTo>
                  <a:close/>
                  <a:moveTo>
                    <a:pt x="49" y="59"/>
                  </a:moveTo>
                  <a:cubicBezTo>
                    <a:pt x="42" y="59"/>
                    <a:pt x="36" y="53"/>
                    <a:pt x="36" y="46"/>
                  </a:cubicBezTo>
                  <a:cubicBezTo>
                    <a:pt x="36" y="39"/>
                    <a:pt x="42" y="33"/>
                    <a:pt x="49" y="33"/>
                  </a:cubicBezTo>
                  <a:cubicBezTo>
                    <a:pt x="56" y="33"/>
                    <a:pt x="62" y="39"/>
                    <a:pt x="62" y="46"/>
                  </a:cubicBezTo>
                  <a:cubicBezTo>
                    <a:pt x="62" y="53"/>
                    <a:pt x="56" y="59"/>
                    <a:pt x="49" y="59"/>
                  </a:cubicBezTo>
                  <a:close/>
                  <a:moveTo>
                    <a:pt x="100" y="59"/>
                  </a:moveTo>
                  <a:cubicBezTo>
                    <a:pt x="93" y="59"/>
                    <a:pt x="87" y="53"/>
                    <a:pt x="87" y="46"/>
                  </a:cubicBezTo>
                  <a:cubicBezTo>
                    <a:pt x="87" y="39"/>
                    <a:pt x="93" y="33"/>
                    <a:pt x="100" y="33"/>
                  </a:cubicBezTo>
                  <a:cubicBezTo>
                    <a:pt x="107" y="33"/>
                    <a:pt x="112" y="39"/>
                    <a:pt x="112" y="46"/>
                  </a:cubicBezTo>
                  <a:cubicBezTo>
                    <a:pt x="112" y="53"/>
                    <a:pt x="107" y="59"/>
                    <a:pt x="100" y="59"/>
                  </a:cubicBezTo>
                  <a:close/>
                  <a:moveTo>
                    <a:pt x="150" y="59"/>
                  </a:moveTo>
                  <a:cubicBezTo>
                    <a:pt x="143" y="59"/>
                    <a:pt x="138" y="53"/>
                    <a:pt x="138" y="46"/>
                  </a:cubicBezTo>
                  <a:cubicBezTo>
                    <a:pt x="138" y="39"/>
                    <a:pt x="143" y="33"/>
                    <a:pt x="150" y="33"/>
                  </a:cubicBezTo>
                  <a:cubicBezTo>
                    <a:pt x="157" y="33"/>
                    <a:pt x="163" y="39"/>
                    <a:pt x="163" y="46"/>
                  </a:cubicBezTo>
                  <a:cubicBezTo>
                    <a:pt x="163" y="53"/>
                    <a:pt x="157" y="59"/>
                    <a:pt x="15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p>
              <a:endParaRPr lang="en-US" sz="900"/>
            </a:p>
          </p:txBody>
        </p:sp>
        <p:sp>
          <p:nvSpPr>
            <p:cNvPr id="75" name="Oval 21"/>
            <p:cNvSpPr>
              <a:spLocks noChangeArrowheads="1"/>
            </p:cNvSpPr>
            <p:nvPr/>
          </p:nvSpPr>
          <p:spPr bwMode="auto">
            <a:xfrm>
              <a:off x="18113375" y="6623050"/>
              <a:ext cx="198437" cy="200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p>
              <a:endParaRPr lang="en-US" sz="900"/>
            </a:p>
          </p:txBody>
        </p:sp>
        <p:sp>
          <p:nvSpPr>
            <p:cNvPr id="76" name="Oval 22"/>
            <p:cNvSpPr>
              <a:spLocks noChangeArrowheads="1"/>
            </p:cNvSpPr>
            <p:nvPr/>
          </p:nvSpPr>
          <p:spPr bwMode="auto">
            <a:xfrm>
              <a:off x="18383250" y="6384925"/>
              <a:ext cx="160337" cy="158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p>
              <a:endParaRPr lang="en-US" sz="900"/>
            </a:p>
          </p:txBody>
        </p:sp>
        <p:sp>
          <p:nvSpPr>
            <p:cNvPr id="77" name="Freeform 23"/>
            <p:cNvSpPr>
              <a:spLocks noEditPoints="1"/>
            </p:cNvSpPr>
            <p:nvPr/>
          </p:nvSpPr>
          <p:spPr bwMode="auto">
            <a:xfrm>
              <a:off x="17418050" y="6111875"/>
              <a:ext cx="1587500" cy="952500"/>
            </a:xfrm>
            <a:custGeom>
              <a:avLst/>
              <a:gdLst>
                <a:gd name="T0" fmla="*/ 0 w 507"/>
                <a:gd name="T1" fmla="*/ 268 h 304"/>
                <a:gd name="T2" fmla="*/ 37 w 507"/>
                <a:gd name="T3" fmla="*/ 304 h 304"/>
                <a:gd name="T4" fmla="*/ 471 w 507"/>
                <a:gd name="T5" fmla="*/ 304 h 304"/>
                <a:gd name="T6" fmla="*/ 507 w 507"/>
                <a:gd name="T7" fmla="*/ 268 h 304"/>
                <a:gd name="T8" fmla="*/ 507 w 507"/>
                <a:gd name="T9" fmla="*/ 0 h 304"/>
                <a:gd name="T10" fmla="*/ 0 w 507"/>
                <a:gd name="T11" fmla="*/ 0 h 304"/>
                <a:gd name="T12" fmla="*/ 0 w 507"/>
                <a:gd name="T13" fmla="*/ 268 h 304"/>
                <a:gd name="T14" fmla="*/ 155 w 507"/>
                <a:gd name="T15" fmla="*/ 52 h 304"/>
                <a:gd name="T16" fmla="*/ 199 w 507"/>
                <a:gd name="T17" fmla="*/ 96 h 304"/>
                <a:gd name="T18" fmla="*/ 193 w 507"/>
                <a:gd name="T19" fmla="*/ 119 h 304"/>
                <a:gd name="T20" fmla="*/ 224 w 507"/>
                <a:gd name="T21" fmla="*/ 151 h 304"/>
                <a:gd name="T22" fmla="*/ 253 w 507"/>
                <a:gd name="T23" fmla="*/ 142 h 304"/>
                <a:gd name="T24" fmla="*/ 283 w 507"/>
                <a:gd name="T25" fmla="*/ 151 h 304"/>
                <a:gd name="T26" fmla="*/ 295 w 507"/>
                <a:gd name="T27" fmla="*/ 139 h 304"/>
                <a:gd name="T28" fmla="*/ 287 w 507"/>
                <a:gd name="T29" fmla="*/ 112 h 304"/>
                <a:gd name="T30" fmla="*/ 333 w 507"/>
                <a:gd name="T31" fmla="*/ 66 h 304"/>
                <a:gd name="T32" fmla="*/ 379 w 507"/>
                <a:gd name="T33" fmla="*/ 112 h 304"/>
                <a:gd name="T34" fmla="*/ 333 w 507"/>
                <a:gd name="T35" fmla="*/ 158 h 304"/>
                <a:gd name="T36" fmla="*/ 311 w 507"/>
                <a:gd name="T37" fmla="*/ 153 h 304"/>
                <a:gd name="T38" fmla="*/ 297 w 507"/>
                <a:gd name="T39" fmla="*/ 166 h 304"/>
                <a:gd name="T40" fmla="*/ 306 w 507"/>
                <a:gd name="T41" fmla="*/ 195 h 304"/>
                <a:gd name="T42" fmla="*/ 253 w 507"/>
                <a:gd name="T43" fmla="*/ 247 h 304"/>
                <a:gd name="T44" fmla="*/ 201 w 507"/>
                <a:gd name="T45" fmla="*/ 195 h 304"/>
                <a:gd name="T46" fmla="*/ 210 w 507"/>
                <a:gd name="T47" fmla="*/ 166 h 304"/>
                <a:gd name="T48" fmla="*/ 178 w 507"/>
                <a:gd name="T49" fmla="*/ 134 h 304"/>
                <a:gd name="T50" fmla="*/ 155 w 507"/>
                <a:gd name="T51" fmla="*/ 141 h 304"/>
                <a:gd name="T52" fmla="*/ 110 w 507"/>
                <a:gd name="T53" fmla="*/ 96 h 304"/>
                <a:gd name="T54" fmla="*/ 155 w 507"/>
                <a:gd name="T55" fmla="*/ 5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7" y="304"/>
                    <a:pt x="37" y="304"/>
                  </a:cubicBezTo>
                  <a:cubicBezTo>
                    <a:pt x="471" y="304"/>
                    <a:pt x="471" y="304"/>
                    <a:pt x="471" y="304"/>
                  </a:cubicBezTo>
                  <a:cubicBezTo>
                    <a:pt x="491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155" y="52"/>
                  </a:moveTo>
                  <a:cubicBezTo>
                    <a:pt x="179" y="52"/>
                    <a:pt x="199" y="72"/>
                    <a:pt x="199" y="96"/>
                  </a:cubicBezTo>
                  <a:cubicBezTo>
                    <a:pt x="199" y="105"/>
                    <a:pt x="197" y="113"/>
                    <a:pt x="193" y="119"/>
                  </a:cubicBezTo>
                  <a:cubicBezTo>
                    <a:pt x="224" y="151"/>
                    <a:pt x="224" y="151"/>
                    <a:pt x="224" y="151"/>
                  </a:cubicBezTo>
                  <a:cubicBezTo>
                    <a:pt x="233" y="146"/>
                    <a:pt x="243" y="142"/>
                    <a:pt x="253" y="142"/>
                  </a:cubicBezTo>
                  <a:cubicBezTo>
                    <a:pt x="264" y="142"/>
                    <a:pt x="274" y="146"/>
                    <a:pt x="283" y="151"/>
                  </a:cubicBezTo>
                  <a:cubicBezTo>
                    <a:pt x="295" y="139"/>
                    <a:pt x="295" y="139"/>
                    <a:pt x="295" y="139"/>
                  </a:cubicBezTo>
                  <a:cubicBezTo>
                    <a:pt x="290" y="131"/>
                    <a:pt x="287" y="122"/>
                    <a:pt x="287" y="112"/>
                  </a:cubicBezTo>
                  <a:cubicBezTo>
                    <a:pt x="287" y="87"/>
                    <a:pt x="308" y="66"/>
                    <a:pt x="333" y="66"/>
                  </a:cubicBezTo>
                  <a:cubicBezTo>
                    <a:pt x="359" y="66"/>
                    <a:pt x="379" y="87"/>
                    <a:pt x="379" y="112"/>
                  </a:cubicBezTo>
                  <a:cubicBezTo>
                    <a:pt x="379" y="138"/>
                    <a:pt x="359" y="158"/>
                    <a:pt x="333" y="158"/>
                  </a:cubicBezTo>
                  <a:cubicBezTo>
                    <a:pt x="325" y="158"/>
                    <a:pt x="317" y="156"/>
                    <a:pt x="311" y="153"/>
                  </a:cubicBezTo>
                  <a:cubicBezTo>
                    <a:pt x="297" y="166"/>
                    <a:pt x="297" y="166"/>
                    <a:pt x="297" y="166"/>
                  </a:cubicBezTo>
                  <a:cubicBezTo>
                    <a:pt x="303" y="174"/>
                    <a:pt x="306" y="184"/>
                    <a:pt x="306" y="195"/>
                  </a:cubicBezTo>
                  <a:cubicBezTo>
                    <a:pt x="306" y="224"/>
                    <a:pt x="282" y="247"/>
                    <a:pt x="253" y="247"/>
                  </a:cubicBezTo>
                  <a:cubicBezTo>
                    <a:pt x="225" y="247"/>
                    <a:pt x="201" y="224"/>
                    <a:pt x="201" y="195"/>
                  </a:cubicBezTo>
                  <a:cubicBezTo>
                    <a:pt x="201" y="184"/>
                    <a:pt x="204" y="174"/>
                    <a:pt x="210" y="166"/>
                  </a:cubicBezTo>
                  <a:cubicBezTo>
                    <a:pt x="178" y="134"/>
                    <a:pt x="178" y="134"/>
                    <a:pt x="178" y="134"/>
                  </a:cubicBezTo>
                  <a:cubicBezTo>
                    <a:pt x="171" y="138"/>
                    <a:pt x="163" y="141"/>
                    <a:pt x="155" y="141"/>
                  </a:cubicBezTo>
                  <a:cubicBezTo>
                    <a:pt x="130" y="141"/>
                    <a:pt x="110" y="121"/>
                    <a:pt x="110" y="96"/>
                  </a:cubicBezTo>
                  <a:cubicBezTo>
                    <a:pt x="110" y="72"/>
                    <a:pt x="130" y="52"/>
                    <a:pt x="155" y="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p>
              <a:endParaRPr lang="en-US" sz="900"/>
            </a:p>
          </p:txBody>
        </p:sp>
        <p:sp>
          <p:nvSpPr>
            <p:cNvPr id="78" name="Oval 24"/>
            <p:cNvSpPr>
              <a:spLocks noChangeArrowheads="1"/>
            </p:cNvSpPr>
            <p:nvPr/>
          </p:nvSpPr>
          <p:spPr bwMode="auto">
            <a:xfrm>
              <a:off x="17829213" y="6337300"/>
              <a:ext cx="147637" cy="1508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p>
              <a:endParaRPr lang="en-US" sz="90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6706645" y="5218487"/>
            <a:ext cx="302992" cy="237848"/>
            <a:chOff x="5348288" y="5818188"/>
            <a:chExt cx="1587500" cy="1246187"/>
          </a:xfrm>
        </p:grpSpPr>
        <p:sp>
          <p:nvSpPr>
            <p:cNvPr id="80" name="Freeform 79"/>
            <p:cNvSpPr>
              <a:spLocks noEditPoints="1"/>
            </p:cNvSpPr>
            <p:nvPr/>
          </p:nvSpPr>
          <p:spPr bwMode="auto">
            <a:xfrm>
              <a:off x="5348288" y="5818188"/>
              <a:ext cx="1587500" cy="263525"/>
            </a:xfrm>
            <a:custGeom>
              <a:avLst/>
              <a:gdLst>
                <a:gd name="T0" fmla="*/ 471 w 507"/>
                <a:gd name="T1" fmla="*/ 0 h 84"/>
                <a:gd name="T2" fmla="*/ 37 w 507"/>
                <a:gd name="T3" fmla="*/ 0 h 84"/>
                <a:gd name="T4" fmla="*/ 0 w 507"/>
                <a:gd name="T5" fmla="*/ 37 h 84"/>
                <a:gd name="T6" fmla="*/ 0 w 507"/>
                <a:gd name="T7" fmla="*/ 84 h 84"/>
                <a:gd name="T8" fmla="*/ 507 w 507"/>
                <a:gd name="T9" fmla="*/ 84 h 84"/>
                <a:gd name="T10" fmla="*/ 507 w 507"/>
                <a:gd name="T11" fmla="*/ 37 h 84"/>
                <a:gd name="T12" fmla="*/ 471 w 507"/>
                <a:gd name="T13" fmla="*/ 0 h 84"/>
                <a:gd name="T14" fmla="*/ 49 w 507"/>
                <a:gd name="T15" fmla="*/ 59 h 84"/>
                <a:gd name="T16" fmla="*/ 36 w 507"/>
                <a:gd name="T17" fmla="*/ 46 h 84"/>
                <a:gd name="T18" fmla="*/ 49 w 507"/>
                <a:gd name="T19" fmla="*/ 33 h 84"/>
                <a:gd name="T20" fmla="*/ 62 w 507"/>
                <a:gd name="T21" fmla="*/ 46 h 84"/>
                <a:gd name="T22" fmla="*/ 49 w 507"/>
                <a:gd name="T23" fmla="*/ 59 h 84"/>
                <a:gd name="T24" fmla="*/ 100 w 507"/>
                <a:gd name="T25" fmla="*/ 59 h 84"/>
                <a:gd name="T26" fmla="*/ 87 w 507"/>
                <a:gd name="T27" fmla="*/ 46 h 84"/>
                <a:gd name="T28" fmla="*/ 100 w 507"/>
                <a:gd name="T29" fmla="*/ 33 h 84"/>
                <a:gd name="T30" fmla="*/ 113 w 507"/>
                <a:gd name="T31" fmla="*/ 46 h 84"/>
                <a:gd name="T32" fmla="*/ 100 w 507"/>
                <a:gd name="T33" fmla="*/ 59 h 84"/>
                <a:gd name="T34" fmla="*/ 151 w 507"/>
                <a:gd name="T35" fmla="*/ 59 h 84"/>
                <a:gd name="T36" fmla="*/ 138 w 507"/>
                <a:gd name="T37" fmla="*/ 46 h 84"/>
                <a:gd name="T38" fmla="*/ 151 w 507"/>
                <a:gd name="T39" fmla="*/ 33 h 84"/>
                <a:gd name="T40" fmla="*/ 163 w 507"/>
                <a:gd name="T41" fmla="*/ 46 h 84"/>
                <a:gd name="T42" fmla="*/ 151 w 507"/>
                <a:gd name="T43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84">
                  <a:moveTo>
                    <a:pt x="471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1" y="0"/>
                    <a:pt x="471" y="0"/>
                  </a:cubicBezTo>
                  <a:close/>
                  <a:moveTo>
                    <a:pt x="49" y="59"/>
                  </a:moveTo>
                  <a:cubicBezTo>
                    <a:pt x="42" y="59"/>
                    <a:pt x="36" y="53"/>
                    <a:pt x="36" y="46"/>
                  </a:cubicBezTo>
                  <a:cubicBezTo>
                    <a:pt x="36" y="39"/>
                    <a:pt x="42" y="33"/>
                    <a:pt x="49" y="33"/>
                  </a:cubicBezTo>
                  <a:cubicBezTo>
                    <a:pt x="56" y="33"/>
                    <a:pt x="62" y="39"/>
                    <a:pt x="62" y="46"/>
                  </a:cubicBezTo>
                  <a:cubicBezTo>
                    <a:pt x="62" y="53"/>
                    <a:pt x="56" y="59"/>
                    <a:pt x="49" y="59"/>
                  </a:cubicBezTo>
                  <a:close/>
                  <a:moveTo>
                    <a:pt x="100" y="59"/>
                  </a:moveTo>
                  <a:cubicBezTo>
                    <a:pt x="93" y="59"/>
                    <a:pt x="87" y="53"/>
                    <a:pt x="87" y="46"/>
                  </a:cubicBezTo>
                  <a:cubicBezTo>
                    <a:pt x="87" y="39"/>
                    <a:pt x="93" y="33"/>
                    <a:pt x="100" y="33"/>
                  </a:cubicBezTo>
                  <a:cubicBezTo>
                    <a:pt x="107" y="33"/>
                    <a:pt x="113" y="39"/>
                    <a:pt x="113" y="46"/>
                  </a:cubicBezTo>
                  <a:cubicBezTo>
                    <a:pt x="113" y="53"/>
                    <a:pt x="107" y="59"/>
                    <a:pt x="100" y="59"/>
                  </a:cubicBezTo>
                  <a:close/>
                  <a:moveTo>
                    <a:pt x="151" y="59"/>
                  </a:moveTo>
                  <a:cubicBezTo>
                    <a:pt x="144" y="59"/>
                    <a:pt x="138" y="53"/>
                    <a:pt x="138" y="46"/>
                  </a:cubicBezTo>
                  <a:cubicBezTo>
                    <a:pt x="138" y="39"/>
                    <a:pt x="144" y="33"/>
                    <a:pt x="151" y="33"/>
                  </a:cubicBezTo>
                  <a:cubicBezTo>
                    <a:pt x="158" y="33"/>
                    <a:pt x="163" y="39"/>
                    <a:pt x="163" y="46"/>
                  </a:cubicBezTo>
                  <a:cubicBezTo>
                    <a:pt x="163" y="53"/>
                    <a:pt x="158" y="59"/>
                    <a:pt x="151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p>
              <a:endParaRPr lang="en-US" sz="900"/>
            </a:p>
          </p:txBody>
        </p:sp>
        <p:sp>
          <p:nvSpPr>
            <p:cNvPr id="81" name="Freeform 80"/>
            <p:cNvSpPr>
              <a:spLocks noEditPoints="1"/>
            </p:cNvSpPr>
            <p:nvPr/>
          </p:nvSpPr>
          <p:spPr bwMode="auto">
            <a:xfrm>
              <a:off x="5348288" y="6111875"/>
              <a:ext cx="1587500" cy="952500"/>
            </a:xfrm>
            <a:custGeom>
              <a:avLst/>
              <a:gdLst>
                <a:gd name="T0" fmla="*/ 0 w 507"/>
                <a:gd name="T1" fmla="*/ 268 h 304"/>
                <a:gd name="T2" fmla="*/ 37 w 507"/>
                <a:gd name="T3" fmla="*/ 304 h 304"/>
                <a:gd name="T4" fmla="*/ 471 w 507"/>
                <a:gd name="T5" fmla="*/ 304 h 304"/>
                <a:gd name="T6" fmla="*/ 507 w 507"/>
                <a:gd name="T7" fmla="*/ 268 h 304"/>
                <a:gd name="T8" fmla="*/ 507 w 507"/>
                <a:gd name="T9" fmla="*/ 0 h 304"/>
                <a:gd name="T10" fmla="*/ 0 w 507"/>
                <a:gd name="T11" fmla="*/ 0 h 304"/>
                <a:gd name="T12" fmla="*/ 0 w 507"/>
                <a:gd name="T13" fmla="*/ 268 h 304"/>
                <a:gd name="T14" fmla="*/ 181 w 507"/>
                <a:gd name="T15" fmla="*/ 200 h 304"/>
                <a:gd name="T16" fmla="*/ 212 w 507"/>
                <a:gd name="T17" fmla="*/ 169 h 304"/>
                <a:gd name="T18" fmla="*/ 221 w 507"/>
                <a:gd name="T19" fmla="*/ 89 h 304"/>
                <a:gd name="T20" fmla="*/ 266 w 507"/>
                <a:gd name="T21" fmla="*/ 70 h 304"/>
                <a:gd name="T22" fmla="*/ 312 w 507"/>
                <a:gd name="T23" fmla="*/ 89 h 304"/>
                <a:gd name="T24" fmla="*/ 312 w 507"/>
                <a:gd name="T25" fmla="*/ 180 h 304"/>
                <a:gd name="T26" fmla="*/ 266 w 507"/>
                <a:gd name="T27" fmla="*/ 199 h 304"/>
                <a:gd name="T28" fmla="*/ 232 w 507"/>
                <a:gd name="T29" fmla="*/ 188 h 304"/>
                <a:gd name="T30" fmla="*/ 201 w 507"/>
                <a:gd name="T31" fmla="*/ 220 h 304"/>
                <a:gd name="T32" fmla="*/ 191 w 507"/>
                <a:gd name="T33" fmla="*/ 224 h 304"/>
                <a:gd name="T34" fmla="*/ 181 w 507"/>
                <a:gd name="T35" fmla="*/ 220 h 304"/>
                <a:gd name="T36" fmla="*/ 181 w 507"/>
                <a:gd name="T37" fmla="*/ 20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7" y="304"/>
                    <a:pt x="37" y="304"/>
                  </a:cubicBezTo>
                  <a:cubicBezTo>
                    <a:pt x="471" y="304"/>
                    <a:pt x="471" y="304"/>
                    <a:pt x="471" y="304"/>
                  </a:cubicBezTo>
                  <a:cubicBezTo>
                    <a:pt x="491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181" y="200"/>
                  </a:moveTo>
                  <a:cubicBezTo>
                    <a:pt x="212" y="169"/>
                    <a:pt x="212" y="169"/>
                    <a:pt x="212" y="169"/>
                  </a:cubicBezTo>
                  <a:cubicBezTo>
                    <a:pt x="196" y="144"/>
                    <a:pt x="199" y="110"/>
                    <a:pt x="221" y="89"/>
                  </a:cubicBezTo>
                  <a:cubicBezTo>
                    <a:pt x="233" y="77"/>
                    <a:pt x="249" y="70"/>
                    <a:pt x="266" y="70"/>
                  </a:cubicBezTo>
                  <a:cubicBezTo>
                    <a:pt x="283" y="70"/>
                    <a:pt x="300" y="77"/>
                    <a:pt x="312" y="89"/>
                  </a:cubicBezTo>
                  <a:cubicBezTo>
                    <a:pt x="337" y="114"/>
                    <a:pt x="337" y="155"/>
                    <a:pt x="312" y="180"/>
                  </a:cubicBezTo>
                  <a:cubicBezTo>
                    <a:pt x="300" y="192"/>
                    <a:pt x="284" y="199"/>
                    <a:pt x="266" y="199"/>
                  </a:cubicBezTo>
                  <a:cubicBezTo>
                    <a:pt x="254" y="199"/>
                    <a:pt x="242" y="195"/>
                    <a:pt x="232" y="188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198" y="222"/>
                    <a:pt x="194" y="224"/>
                    <a:pt x="191" y="224"/>
                  </a:cubicBezTo>
                  <a:cubicBezTo>
                    <a:pt x="187" y="224"/>
                    <a:pt x="184" y="222"/>
                    <a:pt x="181" y="220"/>
                  </a:cubicBezTo>
                  <a:cubicBezTo>
                    <a:pt x="176" y="214"/>
                    <a:pt x="176" y="205"/>
                    <a:pt x="181" y="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p>
              <a:endParaRPr lang="en-US" sz="900"/>
            </a:p>
          </p:txBody>
        </p:sp>
        <p:sp>
          <p:nvSpPr>
            <p:cNvPr id="82" name="Freeform 81"/>
            <p:cNvSpPr/>
            <p:nvPr/>
          </p:nvSpPr>
          <p:spPr bwMode="auto">
            <a:xfrm>
              <a:off x="6040438" y="6403975"/>
              <a:ext cx="280987" cy="255587"/>
            </a:xfrm>
            <a:custGeom>
              <a:avLst/>
              <a:gdLst>
                <a:gd name="T0" fmla="*/ 45 w 90"/>
                <a:gd name="T1" fmla="*/ 82 h 82"/>
                <a:gd name="T2" fmla="*/ 74 w 90"/>
                <a:gd name="T3" fmla="*/ 70 h 82"/>
                <a:gd name="T4" fmla="*/ 74 w 90"/>
                <a:gd name="T5" fmla="*/ 12 h 82"/>
                <a:gd name="T6" fmla="*/ 45 w 90"/>
                <a:gd name="T7" fmla="*/ 0 h 82"/>
                <a:gd name="T8" fmla="*/ 16 w 90"/>
                <a:gd name="T9" fmla="*/ 12 h 82"/>
                <a:gd name="T10" fmla="*/ 16 w 90"/>
                <a:gd name="T11" fmla="*/ 70 h 82"/>
                <a:gd name="T12" fmla="*/ 45 w 90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82">
                  <a:moveTo>
                    <a:pt x="45" y="82"/>
                  </a:moveTo>
                  <a:cubicBezTo>
                    <a:pt x="56" y="82"/>
                    <a:pt x="67" y="78"/>
                    <a:pt x="74" y="70"/>
                  </a:cubicBezTo>
                  <a:cubicBezTo>
                    <a:pt x="90" y="54"/>
                    <a:pt x="90" y="28"/>
                    <a:pt x="74" y="12"/>
                  </a:cubicBezTo>
                  <a:cubicBezTo>
                    <a:pt x="67" y="5"/>
                    <a:pt x="56" y="0"/>
                    <a:pt x="45" y="0"/>
                  </a:cubicBezTo>
                  <a:cubicBezTo>
                    <a:pt x="34" y="0"/>
                    <a:pt x="24" y="5"/>
                    <a:pt x="16" y="12"/>
                  </a:cubicBezTo>
                  <a:cubicBezTo>
                    <a:pt x="0" y="28"/>
                    <a:pt x="0" y="54"/>
                    <a:pt x="16" y="70"/>
                  </a:cubicBezTo>
                  <a:cubicBezTo>
                    <a:pt x="24" y="78"/>
                    <a:pt x="34" y="82"/>
                    <a:pt x="45" y="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p>
              <a:endParaRPr lang="en-US" sz="900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829178" y="1815449"/>
            <a:ext cx="3958620" cy="900056"/>
            <a:chOff x="5354322" y="1967781"/>
            <a:chExt cx="3958620" cy="900056"/>
          </a:xfrm>
        </p:grpSpPr>
        <p:sp>
          <p:nvSpPr>
            <p:cNvPr id="57" name="矩形 56"/>
            <p:cNvSpPr/>
            <p:nvPr/>
          </p:nvSpPr>
          <p:spPr>
            <a:xfrm>
              <a:off x="5354322" y="2332306"/>
              <a:ext cx="3958620" cy="53553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用户可以在投影仪或者计算机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上可以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将演示文稿打印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出来制作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成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胶片以便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应用到更广泛的领域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中</a:t>
              </a:r>
              <a:endPara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5354323" y="1967781"/>
              <a:ext cx="2084387" cy="4247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1829178" y="3361373"/>
            <a:ext cx="3958620" cy="900056"/>
            <a:chOff x="5354322" y="1967781"/>
            <a:chExt cx="3958620" cy="900056"/>
          </a:xfrm>
        </p:grpSpPr>
        <p:sp>
          <p:nvSpPr>
            <p:cNvPr id="84" name="矩形 83"/>
            <p:cNvSpPr/>
            <p:nvPr/>
          </p:nvSpPr>
          <p:spPr>
            <a:xfrm>
              <a:off x="5354322" y="2332306"/>
              <a:ext cx="3958620" cy="53553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用户可以在投影仪或者计算机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上可以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将演示文稿打印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出来制作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成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胶片以便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应用到更广泛的领域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中</a:t>
              </a:r>
              <a:endPara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5354323" y="1967781"/>
              <a:ext cx="2084387" cy="4247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1829178" y="4907296"/>
            <a:ext cx="3958620" cy="900056"/>
            <a:chOff x="5354322" y="1967781"/>
            <a:chExt cx="3958620" cy="900056"/>
          </a:xfrm>
        </p:grpSpPr>
        <p:sp>
          <p:nvSpPr>
            <p:cNvPr id="87" name="矩形 86"/>
            <p:cNvSpPr/>
            <p:nvPr/>
          </p:nvSpPr>
          <p:spPr>
            <a:xfrm>
              <a:off x="5354322" y="2332306"/>
              <a:ext cx="3958620" cy="53553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用户可以在投影仪或者计算机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上可以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将演示文稿打印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出来制作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成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胶片以便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应用到更广泛的领域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中</a:t>
              </a:r>
              <a:endPara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>
              <a:off x="5354323" y="1967781"/>
              <a:ext cx="2084387" cy="4247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7358668" y="1815449"/>
            <a:ext cx="3958620" cy="900056"/>
            <a:chOff x="5354322" y="1967781"/>
            <a:chExt cx="3958620" cy="900056"/>
          </a:xfrm>
        </p:grpSpPr>
        <p:sp>
          <p:nvSpPr>
            <p:cNvPr id="90" name="矩形 89"/>
            <p:cNvSpPr/>
            <p:nvPr/>
          </p:nvSpPr>
          <p:spPr>
            <a:xfrm>
              <a:off x="5354322" y="2332306"/>
              <a:ext cx="3958620" cy="53553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用户可以在投影仪或者计算机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上可以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将演示文稿打印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出来制作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成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胶片以便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应用到更广泛的领域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中</a:t>
              </a:r>
              <a:endPara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1" name="矩形 90"/>
            <p:cNvSpPr/>
            <p:nvPr/>
          </p:nvSpPr>
          <p:spPr>
            <a:xfrm>
              <a:off x="5354323" y="1967781"/>
              <a:ext cx="2084387" cy="4247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7358668" y="3361373"/>
            <a:ext cx="3958620" cy="900056"/>
            <a:chOff x="5354322" y="1967781"/>
            <a:chExt cx="3958620" cy="900056"/>
          </a:xfrm>
        </p:grpSpPr>
        <p:sp>
          <p:nvSpPr>
            <p:cNvPr id="93" name="矩形 92"/>
            <p:cNvSpPr/>
            <p:nvPr/>
          </p:nvSpPr>
          <p:spPr>
            <a:xfrm>
              <a:off x="5354322" y="2332306"/>
              <a:ext cx="3958620" cy="53553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用户可以在投影仪或者计算机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上可以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将演示文稿打印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出来制作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成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胶片以便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应用到更广泛的领域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中</a:t>
              </a:r>
              <a:endPara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5354323" y="1967781"/>
              <a:ext cx="2084387" cy="4247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7358668" y="4907296"/>
            <a:ext cx="3958620" cy="900056"/>
            <a:chOff x="5354322" y="1967781"/>
            <a:chExt cx="3958620" cy="900056"/>
          </a:xfrm>
        </p:grpSpPr>
        <p:sp>
          <p:nvSpPr>
            <p:cNvPr id="96" name="矩形 95"/>
            <p:cNvSpPr/>
            <p:nvPr/>
          </p:nvSpPr>
          <p:spPr>
            <a:xfrm>
              <a:off x="5354322" y="2332306"/>
              <a:ext cx="3958620" cy="53553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用户可以在投影仪或者计算机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上可以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将演示文稿打印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出来制作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成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胶片以便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应用到更广泛的领域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中</a:t>
              </a:r>
              <a:endPara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5354323" y="1967781"/>
              <a:ext cx="2084387" cy="4247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500"/>
                            </p:stCondLst>
                            <p:childTnLst>
                              <p:par>
                                <p:cTn id="8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000"/>
                            </p:stCondLst>
                            <p:childTnLst>
                              <p:par>
                                <p:cTn id="9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12" grpId="0" bldLvl="0" animBg="1"/>
      <p:bldP spid="17" grpId="0" bldLvl="0" animBg="1"/>
      <p:bldP spid="45" grpId="0" bldLvl="0" animBg="1"/>
      <p:bldP spid="48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8470951" y="3136951"/>
            <a:ext cx="31877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5"/>
          <p:cNvSpPr txBox="1"/>
          <p:nvPr/>
        </p:nvSpPr>
        <p:spPr>
          <a:xfrm>
            <a:off x="5010540" y="402743"/>
            <a:ext cx="2071396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zh-CN" altLang="en-US" sz="3200" b="1" dirty="0">
                <a:solidFill>
                  <a:prstClr val="black"/>
                </a:solidFill>
              </a:rPr>
              <a:t>编辑标题</a:t>
            </a:r>
            <a:endParaRPr lang="zh-CN" altLang="en-US" sz="3200" b="1" dirty="0">
              <a:solidFill>
                <a:prstClr val="black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 cstate="screen"/>
          <a:srcRect l="54492" t="278" r="313" b="1"/>
          <a:stretch>
            <a:fillRect/>
          </a:stretch>
        </p:blipFill>
        <p:spPr>
          <a:xfrm rot="16200000" flipV="1">
            <a:off x="412697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pic>
        <p:nvPicPr>
          <p:cNvPr id="9" name="图片 8" descr="org_80c402ad507da2f7_15392500520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795" y="1522095"/>
            <a:ext cx="3020695" cy="2265680"/>
          </a:xfrm>
          <a:prstGeom prst="rect">
            <a:avLst/>
          </a:prstGeom>
        </p:spPr>
      </p:pic>
      <p:pic>
        <p:nvPicPr>
          <p:cNvPr id="10" name="图片 9" descr="org_80c402ad507da2f7_15392500520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335" y="1522095"/>
            <a:ext cx="3020695" cy="2265680"/>
          </a:xfrm>
          <a:prstGeom prst="rect">
            <a:avLst/>
          </a:prstGeom>
        </p:spPr>
      </p:pic>
      <p:pic>
        <p:nvPicPr>
          <p:cNvPr id="11" name="图片 10" descr="org_80c402ad507da2f7_15392500520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6715" y="1522095"/>
            <a:ext cx="3020695" cy="2265680"/>
          </a:xfrm>
          <a:prstGeom prst="rect">
            <a:avLst/>
          </a:prstGeom>
        </p:spPr>
      </p:pic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1153795" y="4834255"/>
            <a:ext cx="3020060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ctr"/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单击此处添加文本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.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单击此处添加文本</a:t>
            </a:r>
            <a:r>
              <a:rPr kumimoji="0" lang="en-US" altLang="zh-CN" sz="1200" b="0" i="0" u="none" strike="noStrike" kern="0" cap="none" spc="1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.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单击此处添加文本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.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单击此处添加文本</a:t>
            </a:r>
            <a:r>
              <a:rPr lang="en-US" altLang="zh-CN" sz="1200" kern="0" spc="15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.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单击此处添加文本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.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单击此处添加文本</a:t>
            </a:r>
            <a:endParaRPr lang="zh-CN" altLang="en-US" sz="1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en-US" altLang="zh-CN" sz="1200" kern="0" spc="15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.</a:t>
            </a:r>
            <a:endParaRPr kumimoji="0" lang="en-US" altLang="zh-CN" sz="1200" b="0" i="0" u="none" strike="noStrike" kern="0" cap="none" spc="1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/>
            <a:endParaRPr kumimoji="0" lang="en-US" altLang="zh-CN" sz="1200" b="0" i="0" u="none" strike="noStrike" kern="0" cap="none" spc="1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/>
            <a:endParaRPr kumimoji="0" lang="en-US" altLang="zh-CN" sz="1200" b="0" i="0" u="none" strike="noStrike" kern="0" cap="none" spc="1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4" name="矩形 7"/>
          <p:cNvSpPr>
            <a:spLocks noChangeArrowheads="1"/>
          </p:cNvSpPr>
          <p:nvPr/>
        </p:nvSpPr>
        <p:spPr bwMode="auto">
          <a:xfrm>
            <a:off x="1430020" y="4079875"/>
            <a:ext cx="2459990" cy="368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ea"/>
                <a:sym typeface="Century Gothic" panose="020B0502020202020204" pitchFamily="34" charset="0"/>
              </a:rPr>
              <a:t>输入标题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16" name="矩形 6"/>
          <p:cNvSpPr>
            <a:spLocks noChangeArrowheads="1"/>
          </p:cNvSpPr>
          <p:nvPr/>
        </p:nvSpPr>
        <p:spPr bwMode="auto">
          <a:xfrm>
            <a:off x="4585335" y="4834255"/>
            <a:ext cx="3020060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ctr"/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单击此处添加文本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.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单击此处添加文本</a:t>
            </a:r>
            <a:r>
              <a:rPr kumimoji="0" lang="en-US" altLang="zh-CN" sz="1200" b="0" i="0" u="none" strike="noStrike" kern="0" cap="none" spc="1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.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单击此处添加文本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.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单击此处添加文本</a:t>
            </a:r>
            <a:r>
              <a:rPr lang="en-US" altLang="zh-CN" sz="1200" kern="0" spc="15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.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单击此处添加文本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.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单击此处添加文本</a:t>
            </a:r>
            <a:endParaRPr lang="zh-CN" altLang="en-US" sz="1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en-US" altLang="zh-CN" sz="1200" kern="0" spc="15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.</a:t>
            </a:r>
            <a:endParaRPr kumimoji="0" lang="en-US" altLang="zh-CN" sz="1200" b="0" i="0" u="none" strike="noStrike" kern="0" cap="none" spc="1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/>
            <a:endParaRPr kumimoji="0" lang="en-US" altLang="zh-CN" sz="1200" b="0" i="0" u="none" strike="noStrike" kern="0" cap="none" spc="1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/>
            <a:endParaRPr kumimoji="0" lang="en-US" altLang="zh-CN" sz="1200" b="0" i="0" u="none" strike="noStrike" kern="0" cap="none" spc="1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8" name="矩形 7"/>
          <p:cNvSpPr>
            <a:spLocks noChangeArrowheads="1"/>
          </p:cNvSpPr>
          <p:nvPr/>
        </p:nvSpPr>
        <p:spPr bwMode="auto">
          <a:xfrm>
            <a:off x="4861560" y="4079875"/>
            <a:ext cx="2459990" cy="368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p>
            <a:pPr lvl="0" algn="ctr" fontAlgn="base">
              <a:buClrTx/>
              <a:buSzTx/>
              <a:buFontTx/>
              <a:defRPr/>
            </a:pPr>
            <a:r>
              <a:rPr lang="zh-CN" altLang="en-US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ea"/>
                <a:sym typeface="Century Gothic" panose="020B0502020202020204" pitchFamily="34" charset="0"/>
              </a:rPr>
              <a:t>输入标题</a:t>
            </a:r>
            <a:endParaRPr lang="zh-CN" altLang="en-US" b="1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8147685" y="4834255"/>
            <a:ext cx="3020060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ctr"/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单击此处添加文本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.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单击此处添加文本</a:t>
            </a:r>
            <a:r>
              <a:rPr kumimoji="0" lang="en-US" altLang="zh-CN" sz="1200" b="0" i="0" u="none" strike="noStrike" kern="0" cap="none" spc="1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.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单击此处添加文本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.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单击此处添加文本</a:t>
            </a:r>
            <a:r>
              <a:rPr lang="en-US" altLang="zh-CN" sz="1200" kern="0" spc="15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.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单击此处添加文本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.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单击此处添加文本</a:t>
            </a:r>
            <a:endParaRPr lang="zh-CN" altLang="en-US" sz="1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en-US" altLang="zh-CN" sz="1200" kern="0" spc="15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.</a:t>
            </a:r>
            <a:endParaRPr kumimoji="0" lang="en-US" altLang="zh-CN" sz="1200" b="0" i="0" u="none" strike="noStrike" kern="0" cap="none" spc="1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/>
            <a:endParaRPr kumimoji="0" lang="en-US" altLang="zh-CN" sz="1200" b="0" i="0" u="none" strike="noStrike" kern="0" cap="none" spc="1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/>
            <a:endParaRPr kumimoji="0" lang="en-US" altLang="zh-CN" sz="1200" b="0" i="0" u="none" strike="noStrike" kern="0" cap="none" spc="1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8423910" y="4079875"/>
            <a:ext cx="2459990" cy="368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p>
            <a:pPr lvl="0" algn="ctr" fontAlgn="base">
              <a:buClrTx/>
              <a:buSzTx/>
              <a:buFontTx/>
              <a:defRPr/>
            </a:pPr>
            <a:r>
              <a:rPr lang="zh-CN" altLang="en-US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ea"/>
                <a:sym typeface="Century Gothic" panose="020B0502020202020204" pitchFamily="34" charset="0"/>
              </a:rPr>
              <a:t>输入标题</a:t>
            </a:r>
            <a:endParaRPr lang="zh-CN" altLang="en-US" b="1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ea"/>
              <a:sym typeface="Century Gothic" panose="020B0502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7" t="881" r="12567" b="-881"/>
          <a:stretch>
            <a:fillRect/>
          </a:stretch>
        </p:blipFill>
        <p:spPr>
          <a:xfrm>
            <a:off x="1" y="-1"/>
            <a:ext cx="6484775" cy="6858001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screen"/>
          <a:srcRect l="28405"/>
          <a:stretch>
            <a:fillRect/>
          </a:stretch>
        </p:blipFill>
        <p:spPr>
          <a:xfrm>
            <a:off x="4884" y="0"/>
            <a:ext cx="7394428" cy="6858001"/>
          </a:xfrm>
          <a:custGeom>
            <a:avLst/>
            <a:gdLst>
              <a:gd name="connsiteX0" fmla="*/ 0 w 7394428"/>
              <a:gd name="connsiteY0" fmla="*/ 0 h 6858001"/>
              <a:gd name="connsiteX1" fmla="*/ 7394428 w 7394428"/>
              <a:gd name="connsiteY1" fmla="*/ 0 h 6858001"/>
              <a:gd name="connsiteX2" fmla="*/ 7394428 w 7394428"/>
              <a:gd name="connsiteY2" fmla="*/ 6858001 h 6858001"/>
              <a:gd name="connsiteX3" fmla="*/ 0 w 7394428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4428" h="6858001">
                <a:moveTo>
                  <a:pt x="0" y="0"/>
                </a:moveTo>
                <a:lnTo>
                  <a:pt x="7394428" y="0"/>
                </a:lnTo>
                <a:lnTo>
                  <a:pt x="7394428" y="6858001"/>
                </a:lnTo>
                <a:lnTo>
                  <a:pt x="0" y="6858001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/>
        </p:nvSpPr>
        <p:spPr>
          <a:xfrm>
            <a:off x="6665167" y="3489404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zh-CN" sz="4000" b="1" dirty="0">
                <a:solidFill>
                  <a:prstClr val="black"/>
                </a:solidFill>
              </a:rPr>
              <a:t>编辑标题</a:t>
            </a:r>
            <a:endParaRPr lang="zh-CN" altLang="zh-CN" sz="4000" b="1" dirty="0">
              <a:solidFill>
                <a:prstClr val="black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550867" y="2846169"/>
            <a:ext cx="0" cy="130495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665167" y="2846169"/>
            <a:ext cx="2093595" cy="7067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b="1" dirty="0">
                <a:solidFill>
                  <a:schemeClr val="accent1"/>
                </a:solidFill>
              </a:rPr>
              <a:t>PART02</a:t>
            </a:r>
            <a:endParaRPr lang="zh-CN" altLang="en-US" sz="40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8470951" y="3136951"/>
            <a:ext cx="31877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5"/>
          <p:cNvSpPr txBox="1"/>
          <p:nvPr/>
        </p:nvSpPr>
        <p:spPr>
          <a:xfrm>
            <a:off x="5010540" y="402743"/>
            <a:ext cx="2071396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zh-CN" altLang="en-US" sz="3200" b="1" dirty="0">
                <a:solidFill>
                  <a:prstClr val="black"/>
                </a:solidFill>
              </a:rPr>
              <a:t>编辑标题</a:t>
            </a:r>
            <a:endParaRPr lang="zh-CN" altLang="en-US" sz="3200" b="1" dirty="0">
              <a:solidFill>
                <a:prstClr val="black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 cstate="screen"/>
          <a:srcRect l="54492" t="278" r="313" b="1"/>
          <a:stretch>
            <a:fillRect/>
          </a:stretch>
        </p:blipFill>
        <p:spPr>
          <a:xfrm rot="16200000" flipV="1">
            <a:off x="412697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graphicFrame>
        <p:nvGraphicFramePr>
          <p:cNvPr id="2" name="Table 4410"/>
          <p:cNvGraphicFramePr/>
          <p:nvPr/>
        </p:nvGraphicFramePr>
        <p:xfrm>
          <a:off x="992970" y="1857828"/>
          <a:ext cx="10206060" cy="4077573"/>
        </p:xfrm>
        <a:graphic>
          <a:graphicData uri="http://schemas.openxmlformats.org/drawingml/2006/table">
            <a:tbl>
              <a:tblPr firstRow="1" bandRow="1"/>
              <a:tblGrid>
                <a:gridCol w="2041212"/>
                <a:gridCol w="2041212"/>
                <a:gridCol w="2041212"/>
                <a:gridCol w="2065103"/>
                <a:gridCol w="2017321"/>
              </a:tblGrid>
              <a:tr h="430530">
                <a:tc>
                  <a:txBody>
                    <a:bodyPr/>
                    <a:p>
                      <a:pPr lvl="0"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BebasNeueBold"/>
                        </a:rPr>
                        <a:t>Regular</a:t>
                      </a:r>
                      <a:endParaRPr sz="2000" b="1" dirty="0">
                        <a:solidFill>
                          <a:srgbClr val="FFFFFF"/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BebasNeueBold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lvl="0"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BebasNeueBold"/>
                        </a:rPr>
                        <a:t>Professional</a:t>
                      </a:r>
                      <a:endParaRPr sz="2000" b="1" dirty="0">
                        <a:solidFill>
                          <a:srgbClr val="FFFFFF"/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BebasNeueBold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lvl="0"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BebasNeueBold"/>
                        </a:rPr>
                        <a:t>Promotion</a:t>
                      </a:r>
                      <a:endParaRPr sz="2000" b="1" dirty="0">
                        <a:solidFill>
                          <a:srgbClr val="FFFFFF"/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BebasNeueBold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lvl="0"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 dirty="0" err="1"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BebasNeueBold"/>
                        </a:rPr>
                        <a:t>SoHo</a:t>
                      </a:r>
                      <a:endParaRPr sz="2000" b="1" dirty="0">
                        <a:solidFill>
                          <a:srgbClr val="FFFFFF"/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BebasNeueBold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lvl="0"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BebasNeueBold"/>
                        </a:rPr>
                        <a:t>Advance</a:t>
                      </a:r>
                      <a:endParaRPr sz="2000" b="1" dirty="0">
                        <a:solidFill>
                          <a:srgbClr val="FFFFFF"/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BebasNeueBold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</a:tr>
              <a:tr h="455850">
                <a:tc>
                  <a:txBody>
                    <a:bodyPr/>
                    <a:p>
                      <a:pPr lvl="0" algn="ctr" defTabSz="914400"/>
                      <a:r>
                        <a:rPr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First Service</a:t>
                      </a:r>
                      <a:endParaRPr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First Service</a:t>
                      </a:r>
                      <a:endParaRPr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First Service</a:t>
                      </a:r>
                      <a:endParaRPr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First Service</a:t>
                      </a:r>
                      <a:endParaRPr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First Service</a:t>
                      </a:r>
                      <a:endParaRPr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</a:tcPr>
                </a:tc>
              </a:tr>
              <a:tr h="455850">
                <a:tc>
                  <a:txBody>
                    <a:bodyPr/>
                    <a:p>
                      <a:pPr lvl="0" algn="ctr" defTabSz="914400"/>
                      <a:r>
                        <a:rPr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-</a:t>
                      </a:r>
                      <a:endParaRPr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Second Service</a:t>
                      </a:r>
                      <a:endParaRPr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Second Service</a:t>
                      </a:r>
                      <a:endParaRPr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Second Service</a:t>
                      </a:r>
                      <a:endParaRPr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Second Service</a:t>
                      </a:r>
                      <a:endParaRPr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55850">
                <a:tc>
                  <a:txBody>
                    <a:bodyPr/>
                    <a:p>
                      <a:pPr lvl="0" algn="ctr" defTabSz="914400"/>
                      <a:r>
                        <a:rPr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-</a:t>
                      </a:r>
                      <a:endParaRPr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-</a:t>
                      </a:r>
                      <a:endParaRPr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Third Service</a:t>
                      </a:r>
                      <a:endParaRPr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Third Service</a:t>
                      </a:r>
                      <a:endParaRPr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Third Service</a:t>
                      </a:r>
                      <a:endParaRPr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</a:tcPr>
                </a:tc>
              </a:tr>
              <a:tr h="455850">
                <a:tc>
                  <a:txBody>
                    <a:bodyPr/>
                    <a:p>
                      <a:pPr lvl="0" algn="ctr" defTabSz="914400"/>
                      <a:r>
                        <a:rPr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-</a:t>
                      </a:r>
                      <a:endParaRPr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-</a:t>
                      </a:r>
                      <a:endParaRPr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-</a:t>
                      </a:r>
                      <a:endParaRPr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Fourth Service</a:t>
                      </a:r>
                      <a:endParaRPr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Fourth Service</a:t>
                      </a:r>
                      <a:endParaRPr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55850">
                <a:tc>
                  <a:txBody>
                    <a:bodyPr/>
                    <a:p>
                      <a:pPr lvl="0" algn="ctr" defTabSz="914400"/>
                      <a:r>
                        <a:rPr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-</a:t>
                      </a:r>
                      <a:endParaRPr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-</a:t>
                      </a:r>
                      <a:endParaRPr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-</a:t>
                      </a:r>
                      <a:endParaRPr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Fifth Service</a:t>
                      </a:r>
                      <a:endParaRPr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Fifth Service</a:t>
                      </a:r>
                      <a:endParaRPr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</a:tcPr>
                </a:tc>
              </a:tr>
              <a:tr h="455850">
                <a:tc>
                  <a:txBody>
                    <a:bodyPr/>
                    <a:p>
                      <a:pPr lvl="0" algn="ctr" defTabSz="914400"/>
                      <a:r>
                        <a:rPr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-</a:t>
                      </a:r>
                      <a:endParaRPr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-</a:t>
                      </a:r>
                      <a:endParaRPr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-</a:t>
                      </a:r>
                      <a:endParaRPr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-</a:t>
                      </a:r>
                      <a:endParaRPr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Sixth Service</a:t>
                      </a:r>
                      <a:endParaRPr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55850">
                <a:tc>
                  <a:txBody>
                    <a:bodyPr/>
                    <a:p>
                      <a:pPr lvl="0" algn="ctr" defTabSz="914400"/>
                      <a:r>
                        <a:rPr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-</a:t>
                      </a:r>
                      <a:endParaRPr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25400">
                      <a:solidFill>
                        <a:srgbClr val="BBBFC3"/>
                      </a:solidFill>
                      <a:miter lim="400000"/>
                    </a:lnB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-</a:t>
                      </a:r>
                      <a:endParaRPr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25400">
                      <a:solidFill>
                        <a:srgbClr val="BBBFC3"/>
                      </a:solidFill>
                      <a:miter lim="400000"/>
                    </a:lnB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-</a:t>
                      </a:r>
                      <a:endParaRPr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25400">
                      <a:solidFill>
                        <a:srgbClr val="BBBFC3"/>
                      </a:solidFill>
                      <a:miter lim="400000"/>
                    </a:lnB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-</a:t>
                      </a:r>
                      <a:endParaRPr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25400">
                      <a:solidFill>
                        <a:srgbClr val="BBBFC3"/>
                      </a:solidFill>
                      <a:miter lim="400000"/>
                    </a:lnB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Seventh Service</a:t>
                      </a:r>
                      <a:endParaRPr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25400">
                      <a:solidFill>
                        <a:srgbClr val="BBBFC3"/>
                      </a:solidFill>
                      <a:miter lim="400000"/>
                    </a:lnB>
                  </a:tcPr>
                </a:tc>
              </a:tr>
              <a:tr h="455850">
                <a:tc>
                  <a:txBody>
                    <a:bodyPr/>
                    <a:p>
                      <a:pPr lvl="0" algn="ctr" defTabSz="914400"/>
                      <a:r>
                        <a:rPr sz="2300" b="1" dirty="0">
                          <a:solidFill>
                            <a:schemeClr val="accent2"/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Bold"/>
                        </a:rPr>
                        <a:t>15</a:t>
                      </a:r>
                      <a:endParaRPr sz="2300" b="1" dirty="0">
                        <a:solidFill>
                          <a:schemeClr val="accent2"/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Bold"/>
                      </a:endParaRPr>
                    </a:p>
                  </a:txBody>
                  <a:tcPr marL="25400" marR="25400" marT="25400" marB="25400" anchor="ctr" horzOverflow="overflow">
                    <a:lnL w="254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25400">
                      <a:solidFill>
                        <a:srgbClr val="BBBFC3"/>
                      </a:solidFill>
                      <a:miter lim="400000"/>
                    </a:lnT>
                    <a:lnB w="254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2300" b="1" dirty="0">
                          <a:solidFill>
                            <a:schemeClr val="accent2"/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Bold"/>
                        </a:rPr>
                        <a:t>29</a:t>
                      </a:r>
                      <a:endParaRPr sz="2300" b="1" dirty="0">
                        <a:solidFill>
                          <a:schemeClr val="accent2"/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Bold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25400">
                      <a:solidFill>
                        <a:srgbClr val="BBBFC3"/>
                      </a:solidFill>
                      <a:miter lim="400000"/>
                    </a:lnT>
                    <a:lnB w="254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2300" b="1" dirty="0">
                          <a:solidFill>
                            <a:schemeClr val="accent2"/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Bold"/>
                        </a:rPr>
                        <a:t>39</a:t>
                      </a:r>
                      <a:endParaRPr sz="2300" b="1" dirty="0">
                        <a:solidFill>
                          <a:schemeClr val="accent2"/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Bold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25400">
                      <a:solidFill>
                        <a:srgbClr val="BBBFC3"/>
                      </a:solidFill>
                      <a:miter lim="400000"/>
                    </a:lnT>
                    <a:lnB w="254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2300" b="1" dirty="0">
                          <a:solidFill>
                            <a:schemeClr val="accent2"/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Bold"/>
                        </a:rPr>
                        <a:t>49</a:t>
                      </a:r>
                      <a:endParaRPr sz="2300" b="1" dirty="0">
                        <a:solidFill>
                          <a:schemeClr val="accent2"/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Bold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25400">
                      <a:solidFill>
                        <a:srgbClr val="BBBFC3"/>
                      </a:solidFill>
                      <a:miter lim="400000"/>
                    </a:lnT>
                    <a:lnB w="254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2300" b="1" dirty="0">
                          <a:solidFill>
                            <a:schemeClr val="accent2"/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Bold"/>
                        </a:rPr>
                        <a:t>199</a:t>
                      </a:r>
                      <a:endParaRPr sz="2300" b="1" dirty="0">
                        <a:solidFill>
                          <a:schemeClr val="accent2"/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Bold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25400">
                      <a:solidFill>
                        <a:srgbClr val="BBBFC3"/>
                      </a:solidFill>
                      <a:miter lim="400000"/>
                    </a:lnR>
                    <a:lnT w="25400">
                      <a:solidFill>
                        <a:srgbClr val="BBBFC3"/>
                      </a:solidFill>
                      <a:miter lim="400000"/>
                    </a:lnT>
                    <a:lnB w="254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7" t="881" r="12567" b="-881"/>
          <a:stretch>
            <a:fillRect/>
          </a:stretch>
        </p:blipFill>
        <p:spPr>
          <a:xfrm>
            <a:off x="1" y="-1"/>
            <a:ext cx="6484775" cy="6858001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screen"/>
          <a:srcRect l="28405"/>
          <a:stretch>
            <a:fillRect/>
          </a:stretch>
        </p:blipFill>
        <p:spPr>
          <a:xfrm>
            <a:off x="4884" y="0"/>
            <a:ext cx="7394428" cy="6858001"/>
          </a:xfrm>
          <a:custGeom>
            <a:avLst/>
            <a:gdLst>
              <a:gd name="connsiteX0" fmla="*/ 0 w 7394428"/>
              <a:gd name="connsiteY0" fmla="*/ 0 h 6858001"/>
              <a:gd name="connsiteX1" fmla="*/ 7394428 w 7394428"/>
              <a:gd name="connsiteY1" fmla="*/ 0 h 6858001"/>
              <a:gd name="connsiteX2" fmla="*/ 7394428 w 7394428"/>
              <a:gd name="connsiteY2" fmla="*/ 6858001 h 6858001"/>
              <a:gd name="connsiteX3" fmla="*/ 0 w 7394428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4428" h="6858001">
                <a:moveTo>
                  <a:pt x="0" y="0"/>
                </a:moveTo>
                <a:lnTo>
                  <a:pt x="7394428" y="0"/>
                </a:lnTo>
                <a:lnTo>
                  <a:pt x="7394428" y="6858001"/>
                </a:lnTo>
                <a:lnTo>
                  <a:pt x="0" y="6858001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/>
        </p:nvSpPr>
        <p:spPr>
          <a:xfrm>
            <a:off x="6665167" y="3489404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zh-CN" sz="4000" b="1" dirty="0">
                <a:solidFill>
                  <a:prstClr val="black"/>
                </a:solidFill>
              </a:rPr>
              <a:t>编辑标题</a:t>
            </a:r>
            <a:endParaRPr lang="zh-CN" altLang="zh-CN" sz="4000" b="1" dirty="0">
              <a:solidFill>
                <a:prstClr val="black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550867" y="2846169"/>
            <a:ext cx="0" cy="130495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665167" y="2846169"/>
            <a:ext cx="2093595" cy="7067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b="1" dirty="0">
                <a:solidFill>
                  <a:schemeClr val="accent1"/>
                </a:solidFill>
              </a:rPr>
              <a:t>PART0</a:t>
            </a:r>
            <a:r>
              <a:rPr lang="en-US" sz="4000" b="1" dirty="0">
                <a:solidFill>
                  <a:schemeClr val="accent1"/>
                </a:solidFill>
              </a:rPr>
              <a:t>3</a:t>
            </a:r>
            <a:endParaRPr lang="en-US" sz="40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tags/tag1.xml><?xml version="1.0" encoding="utf-8"?>
<p:tagLst xmlns:p="http://schemas.openxmlformats.org/presentationml/2006/main">
  <p:tag name="KSO_WM_UNIT_VALUE" val="1218*174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_1*d*1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ISLIDE.DIAGRAM" val="0e458ad7-88e0-4ba2-b9b4-1dceb65f7bb0"/>
</p:tagLst>
</file>

<file path=ppt/theme/theme1.xml><?xml version="1.0" encoding="utf-8"?>
<a:theme xmlns:a="http://schemas.openxmlformats.org/drawingml/2006/main" name="包图主题2">
  <a:themeElements>
    <a:clrScheme name="自定义 15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E464C"/>
      </a:accent1>
      <a:accent2>
        <a:srgbClr val="EE464C"/>
      </a:accent2>
      <a:accent3>
        <a:srgbClr val="EE464C"/>
      </a:accent3>
      <a:accent4>
        <a:srgbClr val="EE464C"/>
      </a:accent4>
      <a:accent5>
        <a:srgbClr val="EE464C"/>
      </a:accent5>
      <a:accent6>
        <a:srgbClr val="EE464C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0</TotalTime>
  <Words>1448</Words>
  <Application>WPS 演示</Application>
  <PresentationFormat>宽屏</PresentationFormat>
  <Paragraphs>247</Paragraphs>
  <Slides>11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9" baseType="lpstr">
      <vt:lpstr>Arial</vt:lpstr>
      <vt:lpstr>宋体</vt:lpstr>
      <vt:lpstr>Wingdings</vt:lpstr>
      <vt:lpstr>Calibri</vt:lpstr>
      <vt:lpstr>Arial</vt:lpstr>
      <vt:lpstr>微软雅黑</vt:lpstr>
      <vt:lpstr>Century Gothic</vt:lpstr>
      <vt:lpstr>Lato</vt:lpstr>
      <vt:lpstr>BebasNeueBold</vt:lpstr>
      <vt:lpstr>Roboto Light</vt:lpstr>
      <vt:lpstr>Roboto Bold</vt:lpstr>
      <vt:lpstr>Impact</vt:lpstr>
      <vt:lpstr>Arial Unicode MS</vt:lpstr>
      <vt:lpstr>Calibri</vt:lpstr>
      <vt:lpstr>RomanS</vt:lpstr>
      <vt:lpstr>Roboto</vt:lpstr>
      <vt:lpstr>等线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商业融资</dc:title>
  <dc:creator>第一PPT</dc:creator>
  <cp:keywords>www.1ppt.com</cp:keywords>
  <dc:description>www.1ppt.com</dc:description>
  <cp:lastModifiedBy>v%F0%9F%8D%89%F0%9F%92%A6</cp:lastModifiedBy>
  <cp:revision>79</cp:revision>
  <dcterms:created xsi:type="dcterms:W3CDTF">2017-09-05T03:25:00Z</dcterms:created>
  <dcterms:modified xsi:type="dcterms:W3CDTF">2019-01-19T20:35:35Z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13</vt:lpwstr>
  </property>
  <property fmtid="{D5CDD505-2E9C-101B-9397-08002B2CF9AE}" pid="3" name="KSOProductBuildVer">
    <vt:lpwstr>2052-11.1.0.8236</vt:lpwstr>
  </property>
</Properties>
</file>